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313" r:id="rId29"/>
    <p:sldId id="287"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4" r:id="rId57"/>
    <p:sldId id="315" r:id="rId58"/>
    <p:sldId id="316" r:id="rId5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313"/>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 id="315"/>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953B5-1CA5-415C-B9F5-C4D68C951E15}" v="479" dt="2024-10-17T15:50:51.4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54" d="100"/>
          <a:sy n="54" d="100"/>
        </p:scale>
        <p:origin x="509"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sldOrd modSection">
      <pc:chgData name="William Roosa" userId="b17c6545b7781650" providerId="LiveId" clId="{157953B5-1CA5-415C-B9F5-C4D68C951E15}" dt="2024-10-24T16:39:15.584" v="16562" actId="20577"/>
      <pc:docMkLst>
        <pc:docMk/>
      </pc:docMkLst>
      <pc:sldChg chg="modSp mod">
        <pc:chgData name="William Roosa" userId="b17c6545b7781650" providerId="LiveId" clId="{157953B5-1CA5-415C-B9F5-C4D68C951E15}" dt="2024-10-24T16:39:15.584" v="16562" actId="20577"/>
        <pc:sldMkLst>
          <pc:docMk/>
          <pc:sldMk cId="379575282" sldId="256"/>
        </pc:sldMkLst>
        <pc:spChg chg="mod">
          <ac:chgData name="William Roosa" userId="b17c6545b7781650" providerId="LiveId" clId="{157953B5-1CA5-415C-B9F5-C4D68C951E15}" dt="2024-10-24T16:39:15.584" v="16562" actId="20577"/>
          <ac:spMkLst>
            <pc:docMk/>
            <pc:sldMk cId="379575282" sldId="256"/>
            <ac:spMk id="7" creationId="{462F4550-111B-2CDD-A29C-676FF9FAF0C4}"/>
          </ac:spMkLst>
        </pc:spChg>
      </pc:sldChg>
      <pc:sldChg chg="addSp delSp modSp mod">
        <pc:chgData name="William Roosa" userId="b17c6545b7781650" providerId="LiveId" clId="{157953B5-1CA5-415C-B9F5-C4D68C951E15}" dt="2024-10-17T15:25:41.916" v="15746" actId="1076"/>
        <pc:sldMkLst>
          <pc:docMk/>
          <pc:sldMk cId="1316224910" sldId="284"/>
        </pc:sldMkLst>
        <pc:spChg chg="mod">
          <ac:chgData name="William Roosa" userId="b17c6545b7781650" providerId="LiveId" clId="{157953B5-1CA5-415C-B9F5-C4D68C951E15}" dt="2024-10-17T15:25:40.372" v="15745" actId="1076"/>
          <ac:spMkLst>
            <pc:docMk/>
            <pc:sldMk cId="1316224910" sldId="284"/>
            <ac:spMk id="2" creationId="{95408ACF-04DE-DA4D-695B-B634CCB496CA}"/>
          </ac:spMkLst>
        </pc:spChg>
        <pc:spChg chg="mod">
          <ac:chgData name="William Roosa" userId="b17c6545b7781650" providerId="LiveId" clId="{157953B5-1CA5-415C-B9F5-C4D68C951E15}" dt="2024-10-17T15:25:36.593" v="15743" actId="1076"/>
          <ac:spMkLst>
            <pc:docMk/>
            <pc:sldMk cId="1316224910" sldId="284"/>
            <ac:spMk id="27" creationId="{52062A6A-7EA3-B90D-E3B2-1EEB540AB801}"/>
          </ac:spMkLst>
        </pc:spChg>
        <pc:spChg chg="mod">
          <ac:chgData name="William Roosa" userId="b17c6545b7781650" providerId="LiveId" clId="{157953B5-1CA5-415C-B9F5-C4D68C951E15}" dt="2024-10-17T15:25:32.066" v="15741" actId="1076"/>
          <ac:spMkLst>
            <pc:docMk/>
            <pc:sldMk cId="1316224910" sldId="284"/>
            <ac:spMk id="28" creationId="{1CC3228F-AD13-94E9-B168-F59CBB1861E9}"/>
          </ac:spMkLst>
        </pc:spChg>
        <pc:spChg chg="mod">
          <ac:chgData name="William Roosa" userId="b17c6545b7781650" providerId="LiveId" clId="{157953B5-1CA5-415C-B9F5-C4D68C951E15}" dt="2024-10-17T15:25:25.402" v="15738" actId="1076"/>
          <ac:spMkLst>
            <pc:docMk/>
            <pc:sldMk cId="1316224910" sldId="284"/>
            <ac:spMk id="29" creationId="{43D13667-D908-6BAB-5E7B-C7CDE4B09D55}"/>
          </ac:spMkLst>
        </pc:spChg>
        <pc:spChg chg="mod">
          <ac:chgData name="William Roosa" userId="b17c6545b7781650" providerId="LiveId" clId="{157953B5-1CA5-415C-B9F5-C4D68C951E15}" dt="2024-10-17T15:24:46.039" v="15722" actId="1076"/>
          <ac:spMkLst>
            <pc:docMk/>
            <pc:sldMk cId="1316224910" sldId="284"/>
            <ac:spMk id="31" creationId="{C717C929-DD89-1C3A-01A3-F3411EFA01CF}"/>
          </ac:spMkLst>
        </pc:spChg>
        <pc:spChg chg="add del">
          <ac:chgData name="William Roosa" userId="b17c6545b7781650" providerId="LiveId" clId="{157953B5-1CA5-415C-B9F5-C4D68C951E15}" dt="2024-10-17T15:23:47.648" v="15698" actId="21"/>
          <ac:spMkLst>
            <pc:docMk/>
            <pc:sldMk cId="1316224910" sldId="284"/>
            <ac:spMk id="32" creationId="{35062EEE-CC60-B454-9EBF-9DAAA5C6AC74}"/>
          </ac:spMkLst>
        </pc:spChg>
        <pc:spChg chg="add del">
          <ac:chgData name="William Roosa" userId="b17c6545b7781650" providerId="LiveId" clId="{157953B5-1CA5-415C-B9F5-C4D68C951E15}" dt="2024-10-17T15:23:47.648" v="15698" actId="21"/>
          <ac:spMkLst>
            <pc:docMk/>
            <pc:sldMk cId="1316224910" sldId="284"/>
            <ac:spMk id="35" creationId="{229D38C4-97DE-CA98-50B4-0B89E10094C3}"/>
          </ac:spMkLst>
        </pc:spChg>
        <pc:spChg chg="add del">
          <ac:chgData name="William Roosa" userId="b17c6545b7781650" providerId="LiveId" clId="{157953B5-1CA5-415C-B9F5-C4D68C951E15}" dt="2024-10-17T15:23:24.794" v="15692" actId="21"/>
          <ac:spMkLst>
            <pc:docMk/>
            <pc:sldMk cId="1316224910" sldId="284"/>
            <ac:spMk id="43" creationId="{67C104C6-D071-82A7-AA62-5BC44E51993A}"/>
          </ac:spMkLst>
        </pc:spChg>
        <pc:picChg chg="mod">
          <ac:chgData name="William Roosa" userId="b17c6545b7781650" providerId="LiveId" clId="{157953B5-1CA5-415C-B9F5-C4D68C951E15}" dt="2024-10-17T15:25:33.360" v="15742" actId="1076"/>
          <ac:picMkLst>
            <pc:docMk/>
            <pc:sldMk cId="1316224910" sldId="284"/>
            <ac:picMk id="4" creationId="{2835C88D-1E3E-F07E-9B2F-07811925CADB}"/>
          </ac:picMkLst>
        </pc:picChg>
        <pc:picChg chg="mod">
          <ac:chgData name="William Roosa" userId="b17c6545b7781650" providerId="LiveId" clId="{157953B5-1CA5-415C-B9F5-C4D68C951E15}" dt="2024-10-17T15:25:41.916" v="15746" actId="1076"/>
          <ac:picMkLst>
            <pc:docMk/>
            <pc:sldMk cId="1316224910" sldId="284"/>
            <ac:picMk id="6" creationId="{4853C627-1FE4-28A2-E480-5C5C839FCA9A}"/>
          </ac:picMkLst>
        </pc:picChg>
        <pc:picChg chg="mod">
          <ac:chgData name="William Roosa" userId="b17c6545b7781650" providerId="LiveId" clId="{157953B5-1CA5-415C-B9F5-C4D68C951E15}" dt="2024-10-17T15:25:29.756" v="15740" actId="1076"/>
          <ac:picMkLst>
            <pc:docMk/>
            <pc:sldMk cId="1316224910" sldId="284"/>
            <ac:picMk id="8" creationId="{4AB8C3EA-1875-BAB5-0403-F556E9C6E01D}"/>
          </ac:picMkLst>
        </pc:picChg>
        <pc:picChg chg="mod">
          <ac:chgData name="William Roosa" userId="b17c6545b7781650" providerId="LiveId" clId="{157953B5-1CA5-415C-B9F5-C4D68C951E15}" dt="2024-10-17T15:25:27.894" v="15739" actId="1076"/>
          <ac:picMkLst>
            <pc:docMk/>
            <pc:sldMk cId="1316224910" sldId="284"/>
            <ac:picMk id="10" creationId="{846C0249-95E5-4F3F-ED19-18DA3F24A7D1}"/>
          </ac:picMkLst>
        </pc:picChg>
        <pc:picChg chg="mod">
          <ac:chgData name="William Roosa" userId="b17c6545b7781650" providerId="LiveId" clId="{157953B5-1CA5-415C-B9F5-C4D68C951E15}" dt="2024-10-17T15:25:21.825" v="15736" actId="1076"/>
          <ac:picMkLst>
            <pc:docMk/>
            <pc:sldMk cId="1316224910" sldId="284"/>
            <ac:picMk id="12" creationId="{EEC250A2-6CB3-3B57-E438-76182F061CD8}"/>
          </ac:picMkLst>
        </pc:picChg>
        <pc:picChg chg="mod">
          <ac:chgData name="William Roosa" userId="b17c6545b7781650" providerId="LiveId" clId="{157953B5-1CA5-415C-B9F5-C4D68C951E15}" dt="2024-10-17T15:25:20.506" v="15735" actId="1076"/>
          <ac:picMkLst>
            <pc:docMk/>
            <pc:sldMk cId="1316224910" sldId="284"/>
            <ac:picMk id="14" creationId="{EE12AE6C-CF4F-0115-AD1F-BC72B00EC9B2}"/>
          </ac:picMkLst>
        </pc:picChg>
        <pc:picChg chg="mod">
          <ac:chgData name="William Roosa" userId="b17c6545b7781650" providerId="LiveId" clId="{157953B5-1CA5-415C-B9F5-C4D68C951E15}" dt="2024-10-17T15:25:18.393" v="15734" actId="1076"/>
          <ac:picMkLst>
            <pc:docMk/>
            <pc:sldMk cId="1316224910" sldId="284"/>
            <ac:picMk id="16" creationId="{AF8285AC-1329-3388-188E-5D9133CA627C}"/>
          </ac:picMkLst>
        </pc:picChg>
        <pc:picChg chg="mod">
          <ac:chgData name="William Roosa" userId="b17c6545b7781650" providerId="LiveId" clId="{157953B5-1CA5-415C-B9F5-C4D68C951E15}" dt="2024-10-17T15:24:42.294" v="15721" actId="1076"/>
          <ac:picMkLst>
            <pc:docMk/>
            <pc:sldMk cId="1316224910" sldId="284"/>
            <ac:picMk id="18" creationId="{6F6ACF8B-F3B3-EFB9-1AE8-D094E25DECB7}"/>
          </ac:picMkLst>
        </pc:picChg>
        <pc:picChg chg="mod">
          <ac:chgData name="William Roosa" userId="b17c6545b7781650" providerId="LiveId" clId="{157953B5-1CA5-415C-B9F5-C4D68C951E15}" dt="2024-10-17T15:24:40.216" v="15720" actId="1076"/>
          <ac:picMkLst>
            <pc:docMk/>
            <pc:sldMk cId="1316224910" sldId="284"/>
            <ac:picMk id="20" creationId="{83C84E97-F62F-61BD-172A-FE940516B1D0}"/>
          </ac:picMkLst>
        </pc:picChg>
        <pc:picChg chg="mod">
          <ac:chgData name="William Roosa" userId="b17c6545b7781650" providerId="LiveId" clId="{157953B5-1CA5-415C-B9F5-C4D68C951E15}" dt="2024-10-17T15:24:38.693" v="15719" actId="1076"/>
          <ac:picMkLst>
            <pc:docMk/>
            <pc:sldMk cId="1316224910" sldId="284"/>
            <ac:picMk id="22" creationId="{5CDBD902-8542-3944-5E37-8C4D80A094E3}"/>
          </ac:picMkLst>
        </pc:picChg>
        <pc:picChg chg="add del">
          <ac:chgData name="William Roosa" userId="b17c6545b7781650" providerId="LiveId" clId="{157953B5-1CA5-415C-B9F5-C4D68C951E15}" dt="2024-10-17T15:23:47.648" v="15698" actId="21"/>
          <ac:picMkLst>
            <pc:docMk/>
            <pc:sldMk cId="1316224910" sldId="284"/>
            <ac:picMk id="24" creationId="{962D3B4B-BE37-2015-6548-5A332E471967}"/>
          </ac:picMkLst>
        </pc:picChg>
        <pc:picChg chg="add del">
          <ac:chgData name="William Roosa" userId="b17c6545b7781650" providerId="LiveId" clId="{157953B5-1CA5-415C-B9F5-C4D68C951E15}" dt="2024-10-17T15:23:47.648" v="15698" actId="21"/>
          <ac:picMkLst>
            <pc:docMk/>
            <pc:sldMk cId="1316224910" sldId="284"/>
            <ac:picMk id="26" creationId="{9DC39433-C92A-2C73-E21A-01675753A7FF}"/>
          </ac:picMkLst>
        </pc:picChg>
        <pc:picChg chg="mod">
          <ac:chgData name="William Roosa" userId="b17c6545b7781650" providerId="LiveId" clId="{157953B5-1CA5-415C-B9F5-C4D68C951E15}" dt="2024-10-17T15:25:23.056" v="15737" actId="1076"/>
          <ac:picMkLst>
            <pc:docMk/>
            <pc:sldMk cId="1316224910" sldId="284"/>
            <ac:picMk id="30" creationId="{0C57F340-CE76-A5C8-361D-7EA07450FD95}"/>
          </ac:picMkLst>
        </pc:picChg>
        <pc:picChg chg="add del">
          <ac:chgData name="William Roosa" userId="b17c6545b7781650" providerId="LiveId" clId="{157953B5-1CA5-415C-B9F5-C4D68C951E15}" dt="2024-10-17T15:23:47.648" v="15698" actId="21"/>
          <ac:picMkLst>
            <pc:docMk/>
            <pc:sldMk cId="1316224910" sldId="284"/>
            <ac:picMk id="34" creationId="{9CF6856E-A4D7-C990-5017-96CC42AB806F}"/>
          </ac:picMkLst>
        </pc:picChg>
        <pc:picChg chg="add del">
          <ac:chgData name="William Roosa" userId="b17c6545b7781650" providerId="LiveId" clId="{157953B5-1CA5-415C-B9F5-C4D68C951E15}" dt="2024-10-17T15:23:47.648" v="15698" actId="21"/>
          <ac:picMkLst>
            <pc:docMk/>
            <pc:sldMk cId="1316224910" sldId="284"/>
            <ac:picMk id="37" creationId="{D08216B2-2E30-8604-F0C5-AF4CD28A187E}"/>
          </ac:picMkLst>
        </pc:picChg>
        <pc:picChg chg="add del">
          <ac:chgData name="William Roosa" userId="b17c6545b7781650" providerId="LiveId" clId="{157953B5-1CA5-415C-B9F5-C4D68C951E15}" dt="2024-10-17T15:23:47.648" v="15698" actId="21"/>
          <ac:picMkLst>
            <pc:docMk/>
            <pc:sldMk cId="1316224910" sldId="284"/>
            <ac:picMk id="39" creationId="{8EA5740B-AE49-98D3-538A-4B1E991CA917}"/>
          </ac:picMkLst>
        </pc:picChg>
        <pc:picChg chg="add del">
          <ac:chgData name="William Roosa" userId="b17c6545b7781650" providerId="LiveId" clId="{157953B5-1CA5-415C-B9F5-C4D68C951E15}" dt="2024-10-17T15:23:47.648" v="15698" actId="21"/>
          <ac:picMkLst>
            <pc:docMk/>
            <pc:sldMk cId="1316224910" sldId="284"/>
            <ac:picMk id="42" creationId="{86B5C465-238F-8497-38B7-A9B436A35832}"/>
          </ac:picMkLst>
        </pc:picChg>
        <pc:picChg chg="add del">
          <ac:chgData name="William Roosa" userId="b17c6545b7781650" providerId="LiveId" clId="{157953B5-1CA5-415C-B9F5-C4D68C951E15}" dt="2024-10-17T15:23:24.794" v="15692" actId="21"/>
          <ac:picMkLst>
            <pc:docMk/>
            <pc:sldMk cId="1316224910" sldId="284"/>
            <ac:picMk id="44" creationId="{74EE47A5-8A3F-F3EF-E561-00C7936AFC4E}"/>
          </ac:picMkLst>
        </pc:picChg>
      </pc:sldChg>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6T15:58:14.384" v="15014" actId="103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6T15:58:14.384" v="15014" actId="103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6T15:52:05.456" v="15012"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del mod">
          <ac:chgData name="William Roosa" userId="b17c6545b7781650" providerId="LiveId" clId="{157953B5-1CA5-415C-B9F5-C4D68C951E15}" dt="2024-10-16T15:36:18.516" v="15010" actId="478"/>
          <ac:picMkLst>
            <pc:docMk/>
            <pc:sldMk cId="2429916349" sldId="304"/>
            <ac:picMk id="2" creationId="{4CBA0EE6-D2E7-9B9A-5037-851564AC0452}"/>
          </ac:picMkLst>
        </pc:pic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6T15:52:05.456" v="15012" actId="1035"/>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24T15:22:47.964" v="16534" actId="1036"/>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24T15:22:47.964" v="16534" actId="103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7T15:46:50.924" v="1623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del mod">
          <ac:chgData name="William Roosa" userId="b17c6545b7781650" providerId="LiveId" clId="{157953B5-1CA5-415C-B9F5-C4D68C951E15}" dt="2024-10-17T15:46:50.924" v="16236"/>
          <ac:spMkLst>
            <pc:docMk/>
            <pc:sldMk cId="1811670716" sldId="307"/>
            <ac:spMk id="4" creationId="{22BB81F8-5979-F2F8-175D-A0D3C4E46661}"/>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sldChg chg="addSp modSp new mod">
        <pc:chgData name="William Roosa" userId="b17c6545b7781650" providerId="LiveId" clId="{157953B5-1CA5-415C-B9F5-C4D68C951E15}" dt="2024-10-17T15:49:39.806" v="16487" actId="1076"/>
        <pc:sldMkLst>
          <pc:docMk/>
          <pc:sldMk cId="1612711245" sldId="312"/>
        </pc:sldMkLst>
        <pc:spChg chg="add mod">
          <ac:chgData name="William Roosa" userId="b17c6545b7781650" providerId="LiveId" clId="{157953B5-1CA5-415C-B9F5-C4D68C951E15}" dt="2024-10-17T14:50:51.739" v="15219" actId="1076"/>
          <ac:spMkLst>
            <pc:docMk/>
            <pc:sldMk cId="1612711245" sldId="312"/>
            <ac:spMk id="2" creationId="{6C4723A0-114A-F9BC-FAD2-02FD584F4126}"/>
          </ac:spMkLst>
        </pc:spChg>
        <pc:spChg chg="add mod">
          <ac:chgData name="William Roosa" userId="b17c6545b7781650" providerId="LiveId" clId="{157953B5-1CA5-415C-B9F5-C4D68C951E15}" dt="2024-10-17T14:52:28.548" v="15246" actId="1076"/>
          <ac:spMkLst>
            <pc:docMk/>
            <pc:sldMk cId="1612711245" sldId="312"/>
            <ac:spMk id="5" creationId="{D10E5F32-BA65-9AE3-1E92-A5A16CFDA2C7}"/>
          </ac:spMkLst>
        </pc:spChg>
        <pc:spChg chg="add mod">
          <ac:chgData name="William Roosa" userId="b17c6545b7781650" providerId="LiveId" clId="{157953B5-1CA5-415C-B9F5-C4D68C951E15}" dt="2024-10-17T15:34:36.999" v="15819" actId="1076"/>
          <ac:spMkLst>
            <pc:docMk/>
            <pc:sldMk cId="1612711245" sldId="312"/>
            <ac:spMk id="12" creationId="{701B44AE-906C-00BC-541C-3EB0B7077B2B}"/>
          </ac:spMkLst>
        </pc:spChg>
        <pc:spChg chg="add mod">
          <ac:chgData name="William Roosa" userId="b17c6545b7781650" providerId="LiveId" clId="{157953B5-1CA5-415C-B9F5-C4D68C951E15}" dt="2024-10-17T15:41:25.142" v="15898" actId="313"/>
          <ac:spMkLst>
            <pc:docMk/>
            <pc:sldMk cId="1612711245" sldId="312"/>
            <ac:spMk id="14" creationId="{E2F83F53-75CC-B383-14B5-85CE87BCCD3B}"/>
          </ac:spMkLst>
        </pc:spChg>
        <pc:spChg chg="add mod">
          <ac:chgData name="William Roosa" userId="b17c6545b7781650" providerId="LiveId" clId="{157953B5-1CA5-415C-B9F5-C4D68C951E15}" dt="2024-10-17T15:42:08.827" v="16002" actId="1076"/>
          <ac:spMkLst>
            <pc:docMk/>
            <pc:sldMk cId="1612711245" sldId="312"/>
            <ac:spMk id="17" creationId="{71E290A2-AF02-A219-79F0-23B571077038}"/>
          </ac:spMkLst>
        </pc:spChg>
        <pc:spChg chg="add mod">
          <ac:chgData name="William Roosa" userId="b17c6545b7781650" providerId="LiveId" clId="{157953B5-1CA5-415C-B9F5-C4D68C951E15}" dt="2024-10-17T15:42:35.977" v="16040" actId="1076"/>
          <ac:spMkLst>
            <pc:docMk/>
            <pc:sldMk cId="1612711245" sldId="312"/>
            <ac:spMk id="18" creationId="{AF2D03C0-895F-628A-89CC-CBC5B481507E}"/>
          </ac:spMkLst>
        </pc:spChg>
        <pc:spChg chg="add mod">
          <ac:chgData name="William Roosa" userId="b17c6545b7781650" providerId="LiveId" clId="{157953B5-1CA5-415C-B9F5-C4D68C951E15}" dt="2024-10-17T15:43:42.759" v="16231" actId="20577"/>
          <ac:spMkLst>
            <pc:docMk/>
            <pc:sldMk cId="1612711245" sldId="312"/>
            <ac:spMk id="19" creationId="{D938C6AD-4007-77FF-4B3D-E9B03C009EE8}"/>
          </ac:spMkLst>
        </pc:spChg>
        <pc:spChg chg="add mod">
          <ac:chgData name="William Roosa" userId="b17c6545b7781650" providerId="LiveId" clId="{157953B5-1CA5-415C-B9F5-C4D68C951E15}" dt="2024-10-17T15:48:05.382" v="16450" actId="1076"/>
          <ac:spMkLst>
            <pc:docMk/>
            <pc:sldMk cId="1612711245" sldId="312"/>
            <ac:spMk id="22" creationId="{36F94901-71BB-E239-B8FF-2C5FDEBA9209}"/>
          </ac:spMkLst>
        </pc:spChg>
        <pc:spChg chg="add mod">
          <ac:chgData name="William Roosa" userId="b17c6545b7781650" providerId="LiveId" clId="{157953B5-1CA5-415C-B9F5-C4D68C951E15}" dt="2024-10-17T15:48:02.061" v="16449" actId="1076"/>
          <ac:spMkLst>
            <pc:docMk/>
            <pc:sldMk cId="1612711245" sldId="312"/>
            <ac:spMk id="23" creationId="{303040CF-8D87-1723-36E3-484016DF828B}"/>
          </ac:spMkLst>
        </pc:spChg>
        <pc:spChg chg="add mod">
          <ac:chgData name="William Roosa" userId="b17c6545b7781650" providerId="LiveId" clId="{157953B5-1CA5-415C-B9F5-C4D68C951E15}" dt="2024-10-17T15:48:19.284" v="16482" actId="1076"/>
          <ac:spMkLst>
            <pc:docMk/>
            <pc:sldMk cId="1612711245" sldId="312"/>
            <ac:spMk id="24" creationId="{D87106EE-CDC7-806D-6FFE-19DE99C6111F}"/>
          </ac:spMkLst>
        </pc:spChg>
        <pc:picChg chg="add mod">
          <ac:chgData name="William Roosa" userId="b17c6545b7781650" providerId="LiveId" clId="{157953B5-1CA5-415C-B9F5-C4D68C951E15}" dt="2024-10-17T14:52:25.128" v="15245" actId="1036"/>
          <ac:picMkLst>
            <pc:docMk/>
            <pc:sldMk cId="1612711245" sldId="312"/>
            <ac:picMk id="4" creationId="{6335A08A-E50E-87D3-7262-D0A4554B621F}"/>
          </ac:picMkLst>
        </pc:picChg>
        <pc:picChg chg="add mod">
          <ac:chgData name="William Roosa" userId="b17c6545b7781650" providerId="LiveId" clId="{157953B5-1CA5-415C-B9F5-C4D68C951E15}" dt="2024-10-17T15:31:59.038" v="15748" actId="1076"/>
          <ac:picMkLst>
            <pc:docMk/>
            <pc:sldMk cId="1612711245" sldId="312"/>
            <ac:picMk id="7" creationId="{70A44629-DD8B-2D52-19C8-D0A678AE0BC2}"/>
          </ac:picMkLst>
        </pc:picChg>
        <pc:picChg chg="add mod">
          <ac:chgData name="William Roosa" userId="b17c6545b7781650" providerId="LiveId" clId="{157953B5-1CA5-415C-B9F5-C4D68C951E15}" dt="2024-10-17T15:33:01.157" v="15750" actId="1076"/>
          <ac:picMkLst>
            <pc:docMk/>
            <pc:sldMk cId="1612711245" sldId="312"/>
            <ac:picMk id="9" creationId="{217F4B54-FF14-3864-5E51-09DA936BFE4B}"/>
          </ac:picMkLst>
        </pc:picChg>
        <pc:picChg chg="add mod">
          <ac:chgData name="William Roosa" userId="b17c6545b7781650" providerId="LiveId" clId="{157953B5-1CA5-415C-B9F5-C4D68C951E15}" dt="2024-10-17T15:36:38.395" v="15827" actId="1076"/>
          <ac:picMkLst>
            <pc:docMk/>
            <pc:sldMk cId="1612711245" sldId="312"/>
            <ac:picMk id="11" creationId="{BD975AFA-08F8-2F94-3695-F365D4463CCE}"/>
          </ac:picMkLst>
        </pc:picChg>
        <pc:picChg chg="add mod">
          <ac:chgData name="William Roosa" userId="b17c6545b7781650" providerId="LiveId" clId="{157953B5-1CA5-415C-B9F5-C4D68C951E15}" dt="2024-10-17T15:35:15.917" v="15824" actId="1076"/>
          <ac:picMkLst>
            <pc:docMk/>
            <pc:sldMk cId="1612711245" sldId="312"/>
            <ac:picMk id="13" creationId="{8EE850B5-BE13-0CF1-8FA1-3B16547835DD}"/>
          </ac:picMkLst>
        </pc:picChg>
        <pc:picChg chg="add mod">
          <ac:chgData name="William Roosa" userId="b17c6545b7781650" providerId="LiveId" clId="{157953B5-1CA5-415C-B9F5-C4D68C951E15}" dt="2024-10-17T15:41:34.606" v="15900" actId="1076"/>
          <ac:picMkLst>
            <pc:docMk/>
            <pc:sldMk cId="1612711245" sldId="312"/>
            <ac:picMk id="16" creationId="{FCDEEEAE-2076-72B0-5FF1-CE9D5A5F286D}"/>
          </ac:picMkLst>
        </pc:picChg>
        <pc:picChg chg="add mod">
          <ac:chgData name="William Roosa" userId="b17c6545b7781650" providerId="LiveId" clId="{157953B5-1CA5-415C-B9F5-C4D68C951E15}" dt="2024-10-17T15:44:10.077" v="16233" actId="1076"/>
          <ac:picMkLst>
            <pc:docMk/>
            <pc:sldMk cId="1612711245" sldId="312"/>
            <ac:picMk id="21" creationId="{B7C11B55-442B-5E94-A9A8-B2713F61D37A}"/>
          </ac:picMkLst>
        </pc:picChg>
        <pc:picChg chg="add mod">
          <ac:chgData name="William Roosa" userId="b17c6545b7781650" providerId="LiveId" clId="{157953B5-1CA5-415C-B9F5-C4D68C951E15}" dt="2024-10-17T15:49:36.705" v="16485" actId="1076"/>
          <ac:picMkLst>
            <pc:docMk/>
            <pc:sldMk cId="1612711245" sldId="312"/>
            <ac:picMk id="25" creationId="{8F7CD083-27C2-1DEF-D5C7-8AEC05DBC6F8}"/>
          </ac:picMkLst>
        </pc:picChg>
        <pc:picChg chg="add mod">
          <ac:chgData name="William Roosa" userId="b17c6545b7781650" providerId="LiveId" clId="{157953B5-1CA5-415C-B9F5-C4D68C951E15}" dt="2024-10-17T15:49:39.806" v="16487" actId="1076"/>
          <ac:picMkLst>
            <pc:docMk/>
            <pc:sldMk cId="1612711245" sldId="312"/>
            <ac:picMk id="26" creationId="{9ACE2479-7658-CA05-4FBF-989AD205A754}"/>
          </ac:picMkLst>
        </pc:picChg>
      </pc:sldChg>
      <pc:sldChg chg="addSp delSp modSp new mod ord">
        <pc:chgData name="William Roosa" userId="b17c6545b7781650" providerId="LiveId" clId="{157953B5-1CA5-415C-B9F5-C4D68C951E15}" dt="2024-10-17T15:25:56.081" v="15747" actId="1076"/>
        <pc:sldMkLst>
          <pc:docMk/>
          <pc:sldMk cId="865770446" sldId="313"/>
        </pc:sldMkLst>
        <pc:spChg chg="add mod">
          <ac:chgData name="William Roosa" userId="b17c6545b7781650" providerId="LiveId" clId="{157953B5-1CA5-415C-B9F5-C4D68C951E15}" dt="2024-10-17T15:21:43.689" v="15592" actId="1076"/>
          <ac:spMkLst>
            <pc:docMk/>
            <pc:sldMk cId="865770446" sldId="313"/>
            <ac:spMk id="2" creationId="{639E3F77-F124-323E-E150-85B4C5FC64CE}"/>
          </ac:spMkLst>
        </pc:spChg>
        <pc:spChg chg="add mod">
          <ac:chgData name="William Roosa" userId="b17c6545b7781650" providerId="LiveId" clId="{157953B5-1CA5-415C-B9F5-C4D68C951E15}" dt="2024-10-17T15:21:43.689" v="15592" actId="1076"/>
          <ac:spMkLst>
            <pc:docMk/>
            <pc:sldMk cId="865770446" sldId="313"/>
            <ac:spMk id="4" creationId="{6729D880-43A4-A121-ED06-776F18B9480B}"/>
          </ac:spMkLst>
        </pc:spChg>
        <pc:spChg chg="add mod">
          <ac:chgData name="William Roosa" userId="b17c6545b7781650" providerId="LiveId" clId="{157953B5-1CA5-415C-B9F5-C4D68C951E15}" dt="2024-10-17T15:21:43.689" v="15592" actId="1076"/>
          <ac:spMkLst>
            <pc:docMk/>
            <pc:sldMk cId="865770446" sldId="313"/>
            <ac:spMk id="5" creationId="{5F7FA297-5C81-643A-377E-EB66A566F015}"/>
          </ac:spMkLst>
        </pc:spChg>
        <pc:spChg chg="add mod">
          <ac:chgData name="William Roosa" userId="b17c6545b7781650" providerId="LiveId" clId="{157953B5-1CA5-415C-B9F5-C4D68C951E15}" dt="2024-10-17T15:21:43.689" v="15592" actId="1076"/>
          <ac:spMkLst>
            <pc:docMk/>
            <pc:sldMk cId="865770446" sldId="313"/>
            <ac:spMk id="6" creationId="{0191F70C-6DBA-3C2B-CC41-872315F50EF6}"/>
          </ac:spMkLst>
        </pc:spChg>
        <pc:spChg chg="add mod">
          <ac:chgData name="William Roosa" userId="b17c6545b7781650" providerId="LiveId" clId="{157953B5-1CA5-415C-B9F5-C4D68C951E15}" dt="2024-10-17T15:21:43.689" v="15592" actId="1076"/>
          <ac:spMkLst>
            <pc:docMk/>
            <pc:sldMk cId="865770446" sldId="313"/>
            <ac:spMk id="7" creationId="{C2D7B0E1-703F-99A4-A536-8A22338A2056}"/>
          </ac:spMkLst>
        </pc:spChg>
        <pc:spChg chg="add mod">
          <ac:chgData name="William Roosa" userId="b17c6545b7781650" providerId="LiveId" clId="{157953B5-1CA5-415C-B9F5-C4D68C951E15}" dt="2024-10-17T15:21:43.689" v="15592" actId="1076"/>
          <ac:spMkLst>
            <pc:docMk/>
            <pc:sldMk cId="865770446" sldId="313"/>
            <ac:spMk id="8" creationId="{47165F2E-13A9-F18A-5B84-B8C617662E31}"/>
          </ac:spMkLst>
        </pc:spChg>
        <pc:spChg chg="add mod">
          <ac:chgData name="William Roosa" userId="b17c6545b7781650" providerId="LiveId" clId="{157953B5-1CA5-415C-B9F5-C4D68C951E15}" dt="2024-10-17T15:21:43.689" v="15592" actId="1076"/>
          <ac:spMkLst>
            <pc:docMk/>
            <pc:sldMk cId="865770446" sldId="313"/>
            <ac:spMk id="9" creationId="{B2BAE42C-103C-7B35-3087-0733456E3B20}"/>
          </ac:spMkLst>
        </pc:spChg>
        <pc:spChg chg="add mod">
          <ac:chgData name="William Roosa" userId="b17c6545b7781650" providerId="LiveId" clId="{157953B5-1CA5-415C-B9F5-C4D68C951E15}" dt="2024-10-17T15:21:43.689" v="15592" actId="1076"/>
          <ac:spMkLst>
            <pc:docMk/>
            <pc:sldMk cId="865770446" sldId="313"/>
            <ac:spMk id="10" creationId="{9C42AE62-FFFB-4D08-868E-4E231263EE41}"/>
          </ac:spMkLst>
        </pc:spChg>
        <pc:spChg chg="add mod">
          <ac:chgData name="William Roosa" userId="b17c6545b7781650" providerId="LiveId" clId="{157953B5-1CA5-415C-B9F5-C4D68C951E15}" dt="2024-10-17T15:21:43.689" v="15592" actId="1076"/>
          <ac:spMkLst>
            <pc:docMk/>
            <pc:sldMk cId="865770446" sldId="313"/>
            <ac:spMk id="11" creationId="{7A5CC0FA-AEAE-B513-9A1A-E26A9BBCAB12}"/>
          </ac:spMkLst>
        </pc:spChg>
        <pc:spChg chg="add mod">
          <ac:chgData name="William Roosa" userId="b17c6545b7781650" providerId="LiveId" clId="{157953B5-1CA5-415C-B9F5-C4D68C951E15}" dt="2024-10-17T15:22:09.085" v="15685" actId="1076"/>
          <ac:spMkLst>
            <pc:docMk/>
            <pc:sldMk cId="865770446" sldId="313"/>
            <ac:spMk id="12" creationId="{10355EAB-EF6D-931D-D70C-1E5BA1177F2F}"/>
          </ac:spMkLst>
        </pc:spChg>
        <pc:spChg chg="add mod">
          <ac:chgData name="William Roosa" userId="b17c6545b7781650" providerId="LiveId" clId="{157953B5-1CA5-415C-B9F5-C4D68C951E15}" dt="2024-10-17T15:25:56.081" v="15747" actId="1076"/>
          <ac:spMkLst>
            <pc:docMk/>
            <pc:sldMk cId="865770446" sldId="313"/>
            <ac:spMk id="32" creationId="{35062EEE-CC60-B454-9EBF-9DAAA5C6AC74}"/>
          </ac:spMkLst>
        </pc:spChg>
        <pc:spChg chg="add mod">
          <ac:chgData name="William Roosa" userId="b17c6545b7781650" providerId="LiveId" clId="{157953B5-1CA5-415C-B9F5-C4D68C951E15}" dt="2024-10-17T15:24:14.563" v="15709" actId="1076"/>
          <ac:spMkLst>
            <pc:docMk/>
            <pc:sldMk cId="865770446" sldId="313"/>
            <ac:spMk id="35" creationId="{229D38C4-97DE-CA98-50B4-0B89E10094C3}"/>
          </ac:spMkLst>
        </pc:spChg>
        <pc:spChg chg="add mod">
          <ac:chgData name="William Roosa" userId="b17c6545b7781650" providerId="LiveId" clId="{157953B5-1CA5-415C-B9F5-C4D68C951E15}" dt="2024-10-17T15:23:29.007" v="15694" actId="1076"/>
          <ac:spMkLst>
            <pc:docMk/>
            <pc:sldMk cId="865770446" sldId="313"/>
            <ac:spMk id="43" creationId="{67C104C6-D071-82A7-AA62-5BC44E51993A}"/>
          </ac:spMkLst>
        </pc:spChg>
        <pc:picChg chg="add del mod">
          <ac:chgData name="William Roosa" userId="b17c6545b7781650" providerId="LiveId" clId="{157953B5-1CA5-415C-B9F5-C4D68C951E15}" dt="2024-10-17T14:58:44.677" v="15307" actId="478"/>
          <ac:picMkLst>
            <pc:docMk/>
            <pc:sldMk cId="865770446" sldId="313"/>
            <ac:picMk id="3" creationId="{8A57564A-7DF6-BB8A-5E19-A4AB34752D71}"/>
          </ac:picMkLst>
        </pc:picChg>
        <pc:picChg chg="add mod">
          <ac:chgData name="William Roosa" userId="b17c6545b7781650" providerId="LiveId" clId="{157953B5-1CA5-415C-B9F5-C4D68C951E15}" dt="2024-10-17T15:24:25.334" v="15715" actId="1076"/>
          <ac:picMkLst>
            <pc:docMk/>
            <pc:sldMk cId="865770446" sldId="313"/>
            <ac:picMk id="24" creationId="{962D3B4B-BE37-2015-6548-5A332E471967}"/>
          </ac:picMkLst>
        </pc:picChg>
        <pc:picChg chg="add mod">
          <ac:chgData name="William Roosa" userId="b17c6545b7781650" providerId="LiveId" clId="{157953B5-1CA5-415C-B9F5-C4D68C951E15}" dt="2024-10-17T15:24:21.080" v="15713" actId="1076"/>
          <ac:picMkLst>
            <pc:docMk/>
            <pc:sldMk cId="865770446" sldId="313"/>
            <ac:picMk id="26" creationId="{9DC39433-C92A-2C73-E21A-01675753A7FF}"/>
          </ac:picMkLst>
        </pc:picChg>
        <pc:picChg chg="add mod">
          <ac:chgData name="William Roosa" userId="b17c6545b7781650" providerId="LiveId" clId="{157953B5-1CA5-415C-B9F5-C4D68C951E15}" dt="2024-10-17T15:24:19.515" v="15712" actId="1076"/>
          <ac:picMkLst>
            <pc:docMk/>
            <pc:sldMk cId="865770446" sldId="313"/>
            <ac:picMk id="34" creationId="{9CF6856E-A4D7-C990-5017-96CC42AB806F}"/>
          </ac:picMkLst>
        </pc:picChg>
        <pc:picChg chg="add mod">
          <ac:chgData name="William Roosa" userId="b17c6545b7781650" providerId="LiveId" clId="{157953B5-1CA5-415C-B9F5-C4D68C951E15}" dt="2024-10-17T15:24:10.753" v="15708" actId="1076"/>
          <ac:picMkLst>
            <pc:docMk/>
            <pc:sldMk cId="865770446" sldId="313"/>
            <ac:picMk id="37" creationId="{D08216B2-2E30-8604-F0C5-AF4CD28A187E}"/>
          </ac:picMkLst>
        </pc:picChg>
        <pc:picChg chg="add mod">
          <ac:chgData name="William Roosa" userId="b17c6545b7781650" providerId="LiveId" clId="{157953B5-1CA5-415C-B9F5-C4D68C951E15}" dt="2024-10-17T15:24:08.844" v="15707" actId="1076"/>
          <ac:picMkLst>
            <pc:docMk/>
            <pc:sldMk cId="865770446" sldId="313"/>
            <ac:picMk id="39" creationId="{8EA5740B-AE49-98D3-538A-4B1E991CA917}"/>
          </ac:picMkLst>
        </pc:picChg>
        <pc:picChg chg="add mod">
          <ac:chgData name="William Roosa" userId="b17c6545b7781650" providerId="LiveId" clId="{157953B5-1CA5-415C-B9F5-C4D68C951E15}" dt="2024-10-17T15:24:23.188" v="15714" actId="1076"/>
          <ac:picMkLst>
            <pc:docMk/>
            <pc:sldMk cId="865770446" sldId="313"/>
            <ac:picMk id="42" creationId="{86B5C465-238F-8497-38B7-A9B436A35832}"/>
          </ac:picMkLst>
        </pc:picChg>
        <pc:picChg chg="add mod">
          <ac:chgData name="William Roosa" userId="b17c6545b7781650" providerId="LiveId" clId="{157953B5-1CA5-415C-B9F5-C4D68C951E15}" dt="2024-10-17T15:23:31.665" v="15695" actId="1076"/>
          <ac:picMkLst>
            <pc:docMk/>
            <pc:sldMk cId="865770446" sldId="313"/>
            <ac:picMk id="44" creationId="{74EE47A5-8A3F-F3EF-E561-00C7936AFC4E}"/>
          </ac:picMkLst>
        </pc:picChg>
      </pc:sldChg>
      <pc:sldChg chg="addSp modSp new mod">
        <pc:chgData name="William Roosa" userId="b17c6545b7781650" providerId="LiveId" clId="{157953B5-1CA5-415C-B9F5-C4D68C951E15}" dt="2024-10-17T15:51:04.931" v="16533" actId="1076"/>
        <pc:sldMkLst>
          <pc:docMk/>
          <pc:sldMk cId="2003195438" sldId="314"/>
        </pc:sldMkLst>
        <pc:spChg chg="add mod">
          <ac:chgData name="William Roosa" userId="b17c6545b7781650" providerId="LiveId" clId="{157953B5-1CA5-415C-B9F5-C4D68C951E15}" dt="2024-10-17T15:51:04.931" v="16533" actId="1076"/>
          <ac:spMkLst>
            <pc:docMk/>
            <pc:sldMk cId="2003195438" sldId="314"/>
            <ac:spMk id="2" creationId="{D5A540D1-291B-BA0B-1F02-410FCB1F94BB}"/>
          </ac:spMkLst>
        </pc:spChg>
      </pc:sldChg>
      <pc:sldChg chg="add del">
        <pc:chgData name="William Roosa" userId="b17c6545b7781650" providerId="LiveId" clId="{157953B5-1CA5-415C-B9F5-C4D68C951E15}" dt="2024-10-17T15:23:23.487" v="15690"/>
        <pc:sldMkLst>
          <pc:docMk/>
          <pc:sldMk cId="2950797448" sldId="31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10/24/2024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35</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10/24/2024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microsoft.com/office/2007/relationships/hdphoto" Target="../media/hdphoto7.wdp"/><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31.png"/><Relationship Id="rId2"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2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54.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53.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52.png"/><Relationship Id="rId5" Type="http://schemas.openxmlformats.org/officeDocument/2006/relationships/image" Target="../media/image247.png"/><Relationship Id="rId10"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image" Target="../media/image250.png"/><Relationship Id="rId14" Type="http://schemas.openxmlformats.org/officeDocument/2006/relationships/image" Target="../media/image242.png"/></Relationships>
</file>

<file path=ppt/slides/_rels/slide2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image" Target="../media/image2490.png"/><Relationship Id="rId1" Type="http://schemas.openxmlformats.org/officeDocument/2006/relationships/slideLayout" Target="../slideLayouts/slideLayout7.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70.png"/><Relationship Id="rId11" Type="http://schemas.microsoft.com/office/2007/relationships/hdphoto" Target="../media/hdphoto9.wdp"/><Relationship Id="rId5" Type="http://schemas.openxmlformats.org/officeDocument/2006/relationships/image" Target="../media/image269.png"/><Relationship Id="rId10" Type="http://schemas.openxmlformats.org/officeDocument/2006/relationships/image" Target="../media/image273.png"/><Relationship Id="rId4" Type="http://schemas.openxmlformats.org/officeDocument/2006/relationships/image" Target="../media/image268.png"/><Relationship Id="rId9"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5" Type="http://schemas.openxmlformats.org/officeDocument/2006/relationships/image" Target="../media/image291.png"/><Relationship Id="rId4" Type="http://schemas.openxmlformats.org/officeDocument/2006/relationships/image" Target="../media/image289.png"/></Relationships>
</file>

<file path=ppt/slides/_rels/slide3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4.png"/></Relationships>
</file>

<file path=ppt/slides/_rels/slide3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5.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04.png"/><Relationship Id="rId3" Type="http://schemas.microsoft.com/office/2007/relationships/hdphoto" Target="../media/hdphoto15.wdp"/><Relationship Id="rId7" Type="http://schemas.openxmlformats.org/officeDocument/2006/relationships/image" Target="../media/image303.jpe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10" Type="http://schemas.openxmlformats.org/officeDocument/2006/relationships/image" Target="../media/image306.jpeg"/><Relationship Id="rId4" Type="http://schemas.openxmlformats.org/officeDocument/2006/relationships/image" Target="../media/image300.png"/><Relationship Id="rId9" Type="http://schemas.openxmlformats.org/officeDocument/2006/relationships/image" Target="../media/image305.png"/></Relationships>
</file>

<file path=ppt/slides/_rels/slide43.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44.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314.png"/><Relationship Id="rId7" Type="http://schemas.openxmlformats.org/officeDocument/2006/relationships/image" Target="../media/image266.png"/><Relationship Id="rId2" Type="http://schemas.openxmlformats.org/officeDocument/2006/relationships/image" Target="../media/image313.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316.png"/><Relationship Id="rId5" Type="http://schemas.openxmlformats.org/officeDocument/2006/relationships/image" Target="../media/image186.png"/><Relationship Id="rId10" Type="http://schemas.openxmlformats.org/officeDocument/2006/relationships/image" Target="../media/image220.png"/><Relationship Id="rId4" Type="http://schemas.openxmlformats.org/officeDocument/2006/relationships/image" Target="../media/image268.png"/><Relationship Id="rId9" Type="http://schemas.openxmlformats.org/officeDocument/2006/relationships/image" Target="../media/image222.png"/></Relationships>
</file>

<file path=ppt/slides/_rels/slide45.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4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20.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22.png"/></Relationships>
</file>

<file path=ppt/slides/_rels/slide47.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327.png"/><Relationship Id="rId2" Type="http://schemas.openxmlformats.org/officeDocument/2006/relationships/image" Target="../media/image324.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0.png"/></Relationships>
</file>

<file path=ppt/slides/_rels/slide4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30.png"/><Relationship Id="rId4" Type="http://schemas.openxmlformats.org/officeDocument/2006/relationships/image" Target="../media/image329.png"/></Relationships>
</file>

<file path=ppt/slides/_rels/slide49.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2.png"/><Relationship Id="rId7" Type="http://schemas.openxmlformats.org/officeDocument/2006/relationships/image" Target="../media/image314.png"/><Relationship Id="rId12" Type="http://schemas.openxmlformats.org/officeDocument/2006/relationships/image" Target="../media/image34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39.png"/><Relationship Id="rId5" Type="http://schemas.openxmlformats.org/officeDocument/2006/relationships/image" Target="../media/image334.png"/><Relationship Id="rId10" Type="http://schemas.openxmlformats.org/officeDocument/2006/relationships/image" Target="../media/image338.png"/><Relationship Id="rId4" Type="http://schemas.openxmlformats.org/officeDocument/2006/relationships/image" Target="../media/image333.png"/><Relationship Id="rId9" Type="http://schemas.openxmlformats.org/officeDocument/2006/relationships/image" Target="../media/image33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51.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7.xml"/><Relationship Id="rId6" Type="http://schemas.openxmlformats.org/officeDocument/2006/relationships/image" Target="../media/image347.png"/><Relationship Id="rId5" Type="http://schemas.microsoft.com/office/2007/relationships/hdphoto" Target="../media/hdphoto17.wdp"/><Relationship Id="rId4" Type="http://schemas.openxmlformats.org/officeDocument/2006/relationships/image" Target="../media/image346.png"/></Relationships>
</file>

<file path=ppt/slides/_rels/slide5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1.png"/><Relationship Id="rId5" Type="http://schemas.openxmlformats.org/officeDocument/2006/relationships/image" Target="../media/image314.png"/><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8" Type="http://schemas.openxmlformats.org/officeDocument/2006/relationships/image" Target="../media/image357.png"/><Relationship Id="rId3" Type="http://schemas.microsoft.com/office/2007/relationships/hdphoto" Target="../media/hdphoto19.wdp"/><Relationship Id="rId7" Type="http://schemas.openxmlformats.org/officeDocument/2006/relationships/image" Target="../media/image356.png"/><Relationship Id="rId2" Type="http://schemas.openxmlformats.org/officeDocument/2006/relationships/image" Target="../media/image352.png"/><Relationship Id="rId1" Type="http://schemas.openxmlformats.org/officeDocument/2006/relationships/slideLayout" Target="../slideLayouts/slideLayout7.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8.png"/><Relationship Id="rId1" Type="http://schemas.openxmlformats.org/officeDocument/2006/relationships/slideLayout" Target="../slideLayouts/slideLayout7.xml"/><Relationship Id="rId4" Type="http://schemas.openxmlformats.org/officeDocument/2006/relationships/image" Target="../media/image359.png"/></Relationships>
</file>

<file path=ppt/slides/_rels/slide55.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61.png"/><Relationship Id="rId7" Type="http://schemas.openxmlformats.org/officeDocument/2006/relationships/image" Target="../media/image364.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19.png"/><Relationship Id="rId5" Type="http://schemas.openxmlformats.org/officeDocument/2006/relationships/image" Target="../media/image363.png"/><Relationship Id="rId10" Type="http://schemas.openxmlformats.org/officeDocument/2006/relationships/image" Target="../media/image342.png"/><Relationship Id="rId4" Type="http://schemas.openxmlformats.org/officeDocument/2006/relationships/image" Target="../media/image362.png"/><Relationship Id="rId9" Type="http://schemas.openxmlformats.org/officeDocument/2006/relationships/image" Target="../media/image341.png"/></Relationships>
</file>

<file path=ppt/slides/_rels/slide56.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7.png"/><Relationship Id="rId18" Type="http://schemas.openxmlformats.org/officeDocument/2006/relationships/image" Target="../media/image383.png"/><Relationship Id="rId3" Type="http://schemas.openxmlformats.org/officeDocument/2006/relationships/image" Target="../media/image367.png"/><Relationship Id="rId7" Type="http://schemas.openxmlformats.org/officeDocument/2006/relationships/image" Target="../media/image371.png"/><Relationship Id="rId12" Type="http://schemas.openxmlformats.org/officeDocument/2006/relationships/image" Target="../media/image376.png"/><Relationship Id="rId17" Type="http://schemas.openxmlformats.org/officeDocument/2006/relationships/image" Target="../media/image382.png"/><Relationship Id="rId2" Type="http://schemas.openxmlformats.org/officeDocument/2006/relationships/image" Target="../media/image366.png"/><Relationship Id="rId16" Type="http://schemas.openxmlformats.org/officeDocument/2006/relationships/image" Target="../media/image381.png"/><Relationship Id="rId1" Type="http://schemas.openxmlformats.org/officeDocument/2006/relationships/slideLayout" Target="../slideLayouts/slideLayout7.xml"/><Relationship Id="rId6" Type="http://schemas.openxmlformats.org/officeDocument/2006/relationships/image" Target="../media/image370.png"/><Relationship Id="rId11" Type="http://schemas.openxmlformats.org/officeDocument/2006/relationships/image" Target="../media/image375.png"/><Relationship Id="rId5" Type="http://schemas.openxmlformats.org/officeDocument/2006/relationships/image" Target="../media/image369.png"/><Relationship Id="rId15" Type="http://schemas.openxmlformats.org/officeDocument/2006/relationships/image" Target="../media/image379.pn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png"/><Relationship Id="rId14" Type="http://schemas.openxmlformats.org/officeDocument/2006/relationships/image" Target="../media/image378.png"/></Relationships>
</file>

<file path=ppt/slides/_rels/slide5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58.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27.png"/><Relationship Id="rId7" Type="http://schemas.openxmlformats.org/officeDocument/2006/relationships/image" Target="../media/image39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862322"/>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2-3 on Thursdays</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01711" y="216129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1294825"/>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568039"/>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47112" y="1365920"/>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437689" y="2791202"/>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3038531" y="5238641"/>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2308303" y="6210846"/>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48" y="7366557"/>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829337" y="9033507"/>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184150" y="10062387"/>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3622" y="10755554"/>
            <a:ext cx="3559879" cy="754324"/>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1" y="1568606"/>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69333" y="2268608"/>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2092019" y="3514566"/>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918373" y="4120578"/>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2430474" y="8333363"/>
            <a:ext cx="3522567" cy="369332"/>
          </a:xfrm>
          <a:prstGeom prst="rect">
            <a:avLst/>
          </a:prstGeom>
          <a:noFill/>
        </p:spPr>
        <p:txBody>
          <a:bodyPr wrap="none" rtlCol="0">
            <a:spAutoFit/>
          </a:bodyPr>
          <a:lstStyle/>
          <a:p>
            <a:r>
              <a:rPr lang="en-US" dirty="0"/>
              <a:t>Getting B in terms of n1, n2, and n</a:t>
            </a:r>
          </a:p>
        </p:txBody>
      </p:sp>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E3F77-F124-323E-E150-85B4C5FC64CE}"/>
              </a:ext>
            </a:extLst>
          </p:cNvPr>
          <p:cNvSpPr txBox="1"/>
          <p:nvPr/>
        </p:nvSpPr>
        <p:spPr>
          <a:xfrm>
            <a:off x="1274207" y="8797636"/>
            <a:ext cx="5639621" cy="369332"/>
          </a:xfrm>
          <a:prstGeom prst="rect">
            <a:avLst/>
          </a:prstGeom>
          <a:noFill/>
        </p:spPr>
        <p:txBody>
          <a:bodyPr wrap="none" rtlCol="0">
            <a:spAutoFit/>
          </a:bodyPr>
          <a:lstStyle/>
          <a:p>
            <a:r>
              <a:rPr lang="en-US" dirty="0"/>
              <a:t>Using Given B values to find Z values in a binary mixture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29D880-43A4-A121-ED06-776F18B9480B}"/>
                  </a:ext>
                </a:extLst>
              </p:cNvPr>
              <p:cNvSpPr txBox="1"/>
              <p:nvPr/>
            </p:nvSpPr>
            <p:spPr>
              <a:xfrm>
                <a:off x="1409468" y="9586835"/>
                <a:ext cx="14396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4" name="TextBox 3">
                <a:extLst>
                  <a:ext uri="{FF2B5EF4-FFF2-40B4-BE49-F238E27FC236}">
                    <a16:creationId xmlns:a16="http://schemas.microsoft.com/office/drawing/2014/main" id="{6729D880-43A4-A121-ED06-776F18B9480B}"/>
                  </a:ext>
                </a:extLst>
              </p:cNvPr>
              <p:cNvSpPr txBox="1">
                <a:spLocks noRot="1" noChangeAspect="1" noMove="1" noResize="1" noEditPoints="1" noAdjustHandles="1" noChangeArrowheads="1" noChangeShapeType="1" noTextEdit="1"/>
              </p:cNvSpPr>
              <p:nvPr/>
            </p:nvSpPr>
            <p:spPr>
              <a:xfrm>
                <a:off x="1409468" y="9586835"/>
                <a:ext cx="1439689" cy="51674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7FA297-5C81-643A-377E-EB66A566F015}"/>
              </a:ext>
            </a:extLst>
          </p:cNvPr>
          <p:cNvSpPr txBox="1"/>
          <p:nvPr/>
        </p:nvSpPr>
        <p:spPr>
          <a:xfrm>
            <a:off x="1274207" y="9254047"/>
            <a:ext cx="1841914" cy="369332"/>
          </a:xfrm>
          <a:prstGeom prst="rect">
            <a:avLst/>
          </a:prstGeom>
          <a:noFill/>
        </p:spPr>
        <p:txBody>
          <a:bodyPr wrap="none" rtlCol="0">
            <a:spAutoFit/>
          </a:bodyPr>
          <a:lstStyle/>
          <a:p>
            <a:r>
              <a:rPr lang="en-US" dirty="0"/>
              <a:t>For Pure Species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91F70C-6DBA-3C2B-CC41-872315F50EF6}"/>
                  </a:ext>
                </a:extLst>
              </p:cNvPr>
              <p:cNvSpPr txBox="1"/>
              <p:nvPr/>
            </p:nvSpPr>
            <p:spPr>
              <a:xfrm>
                <a:off x="4864979" y="9586835"/>
                <a:ext cx="14396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6" name="TextBox 5">
                <a:extLst>
                  <a:ext uri="{FF2B5EF4-FFF2-40B4-BE49-F238E27FC236}">
                    <a16:creationId xmlns:a16="http://schemas.microsoft.com/office/drawing/2014/main" id="{0191F70C-6DBA-3C2B-CC41-872315F50EF6}"/>
                  </a:ext>
                </a:extLst>
              </p:cNvPr>
              <p:cNvSpPr txBox="1">
                <a:spLocks noRot="1" noChangeAspect="1" noMove="1" noResize="1" noEditPoints="1" noAdjustHandles="1" noChangeArrowheads="1" noChangeShapeType="1" noTextEdit="1"/>
              </p:cNvSpPr>
              <p:nvPr/>
            </p:nvSpPr>
            <p:spPr>
              <a:xfrm>
                <a:off x="4864979" y="9586835"/>
                <a:ext cx="1439689" cy="55354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D7B0E1-703F-99A4-A536-8A22338A2056}"/>
              </a:ext>
            </a:extLst>
          </p:cNvPr>
          <p:cNvSpPr txBox="1"/>
          <p:nvPr/>
        </p:nvSpPr>
        <p:spPr>
          <a:xfrm>
            <a:off x="4864979" y="9254047"/>
            <a:ext cx="1537216" cy="369332"/>
          </a:xfrm>
          <a:prstGeom prst="rect">
            <a:avLst/>
          </a:prstGeom>
          <a:noFill/>
        </p:spPr>
        <p:txBody>
          <a:bodyPr wrap="none" rtlCol="0">
            <a:spAutoFit/>
          </a:bodyPr>
          <a:lstStyle/>
          <a:p>
            <a:r>
              <a:rPr lang="en-US" dirty="0"/>
              <a:t>Partial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165F2E-13A9-F18A-5B84-B8C617662E31}"/>
                  </a:ext>
                </a:extLst>
              </p:cNvPr>
              <p:cNvSpPr txBox="1"/>
              <p:nvPr/>
            </p:nvSpPr>
            <p:spPr>
              <a:xfrm>
                <a:off x="1554667" y="10177995"/>
                <a:ext cx="11492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8" name="TextBox 7">
                <a:extLst>
                  <a:ext uri="{FF2B5EF4-FFF2-40B4-BE49-F238E27FC236}">
                    <a16:creationId xmlns:a16="http://schemas.microsoft.com/office/drawing/2014/main" id="{47165F2E-13A9-F18A-5B84-B8C617662E31}"/>
                  </a:ext>
                </a:extLst>
              </p:cNvPr>
              <p:cNvSpPr txBox="1">
                <a:spLocks noRot="1" noChangeAspect="1" noMove="1" noResize="1" noEditPoints="1" noAdjustHandles="1" noChangeArrowheads="1" noChangeShapeType="1" noTextEdit="1"/>
              </p:cNvSpPr>
              <p:nvPr/>
            </p:nvSpPr>
            <p:spPr>
              <a:xfrm>
                <a:off x="1554667" y="10177995"/>
                <a:ext cx="1149289" cy="5167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E42C-103C-7B35-3087-0733456E3B20}"/>
                  </a:ext>
                </a:extLst>
              </p:cNvPr>
              <p:cNvSpPr txBox="1"/>
              <p:nvPr/>
            </p:nvSpPr>
            <p:spPr>
              <a:xfrm>
                <a:off x="4909437" y="10694740"/>
                <a:ext cx="11492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9" name="TextBox 8">
                <a:extLst>
                  <a:ext uri="{FF2B5EF4-FFF2-40B4-BE49-F238E27FC236}">
                    <a16:creationId xmlns:a16="http://schemas.microsoft.com/office/drawing/2014/main" id="{B2BAE42C-103C-7B35-3087-0733456E3B20}"/>
                  </a:ext>
                </a:extLst>
              </p:cNvPr>
              <p:cNvSpPr txBox="1">
                <a:spLocks noRot="1" noChangeAspect="1" noMove="1" noResize="1" noEditPoints="1" noAdjustHandles="1" noChangeArrowheads="1" noChangeShapeType="1" noTextEdit="1"/>
              </p:cNvSpPr>
              <p:nvPr/>
            </p:nvSpPr>
            <p:spPr>
              <a:xfrm>
                <a:off x="4909437" y="10694740"/>
                <a:ext cx="1149289" cy="553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42AE62-FFFB-4D08-868E-4E231263EE41}"/>
                  </a:ext>
                </a:extLst>
              </p:cNvPr>
              <p:cNvSpPr txBox="1"/>
              <p:nvPr/>
            </p:nvSpPr>
            <p:spPr>
              <a:xfrm>
                <a:off x="3789964" y="10283625"/>
                <a:ext cx="1694117" cy="323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m:oMathPara>
                </a14:m>
                <a:endParaRPr lang="en-US" dirty="0"/>
              </a:p>
            </p:txBody>
          </p:sp>
        </mc:Choice>
        <mc:Fallback xmlns="">
          <p:sp>
            <p:nvSpPr>
              <p:cNvPr id="10" name="TextBox 9">
                <a:extLst>
                  <a:ext uri="{FF2B5EF4-FFF2-40B4-BE49-F238E27FC236}">
                    <a16:creationId xmlns:a16="http://schemas.microsoft.com/office/drawing/2014/main" id="{9C42AE62-FFFB-4D08-868E-4E231263EE41}"/>
                  </a:ext>
                </a:extLst>
              </p:cNvPr>
              <p:cNvSpPr txBox="1">
                <a:spLocks noRot="1" noChangeAspect="1" noMove="1" noResize="1" noEditPoints="1" noAdjustHandles="1" noChangeArrowheads="1" noChangeShapeType="1" noTextEdit="1"/>
              </p:cNvSpPr>
              <p:nvPr/>
            </p:nvSpPr>
            <p:spPr>
              <a:xfrm>
                <a:off x="3789964" y="10283625"/>
                <a:ext cx="1694117" cy="323294"/>
              </a:xfrm>
              <a:prstGeom prst="rect">
                <a:avLst/>
              </a:prstGeom>
              <a:blipFill>
                <a:blip r:embed="rId6"/>
                <a:stretch>
                  <a:fillRect l="-3237" r="-2158"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5CC0FA-AEAE-B513-9A1A-E26A9BBCAB12}"/>
                  </a:ext>
                </a:extLst>
              </p:cNvPr>
              <p:cNvSpPr txBox="1"/>
              <p:nvPr/>
            </p:nvSpPr>
            <p:spPr>
              <a:xfrm>
                <a:off x="5633587" y="10323515"/>
                <a:ext cx="2233625"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oMath>
                  </m:oMathPara>
                </a14:m>
                <a:endParaRPr lang="en-US" dirty="0"/>
              </a:p>
            </p:txBody>
          </p:sp>
        </mc:Choice>
        <mc:Fallback xmlns="">
          <p:sp>
            <p:nvSpPr>
              <p:cNvPr id="11" name="TextBox 10">
                <a:extLst>
                  <a:ext uri="{FF2B5EF4-FFF2-40B4-BE49-F238E27FC236}">
                    <a16:creationId xmlns:a16="http://schemas.microsoft.com/office/drawing/2014/main" id="{7A5CC0FA-AEAE-B513-9A1A-E26A9BBCAB12}"/>
                  </a:ext>
                </a:extLst>
              </p:cNvPr>
              <p:cNvSpPr txBox="1">
                <a:spLocks noRot="1" noChangeAspect="1" noMove="1" noResize="1" noEditPoints="1" noAdjustHandles="1" noChangeArrowheads="1" noChangeShapeType="1" noTextEdit="1"/>
              </p:cNvSpPr>
              <p:nvPr/>
            </p:nvSpPr>
            <p:spPr>
              <a:xfrm>
                <a:off x="5633587" y="10323515"/>
                <a:ext cx="2233625" cy="299313"/>
              </a:xfrm>
              <a:prstGeom prst="rect">
                <a:avLst/>
              </a:prstGeom>
              <a:blipFill>
                <a:blip r:embed="rId7"/>
                <a:stretch>
                  <a:fillRect l="-817" b="-24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355EAB-EF6D-931D-D70C-1E5BA1177F2F}"/>
              </a:ext>
            </a:extLst>
          </p:cNvPr>
          <p:cNvSpPr txBox="1"/>
          <p:nvPr/>
        </p:nvSpPr>
        <p:spPr>
          <a:xfrm>
            <a:off x="562236" y="11394876"/>
            <a:ext cx="7562327" cy="369332"/>
          </a:xfrm>
          <a:prstGeom prst="rect">
            <a:avLst/>
          </a:prstGeom>
          <a:noFill/>
        </p:spPr>
        <p:txBody>
          <a:bodyPr wrap="none" rtlCol="0">
            <a:spAutoFit/>
          </a:bodyPr>
          <a:lstStyle/>
          <a:p>
            <a:r>
              <a:rPr lang="en-US" dirty="0"/>
              <a:t>You can then use this info to find excess molar volume and stuff of the likes</a:t>
            </a:r>
          </a:p>
        </p:txBody>
      </p:sp>
      <p:sp>
        <p:nvSpPr>
          <p:cNvPr id="43" name="TextBox 42">
            <a:extLst>
              <a:ext uri="{FF2B5EF4-FFF2-40B4-BE49-F238E27FC236}">
                <a16:creationId xmlns:a16="http://schemas.microsoft.com/office/drawing/2014/main" id="{67C104C6-D071-82A7-AA62-5BC44E51993A}"/>
              </a:ext>
            </a:extLst>
          </p:cNvPr>
          <p:cNvSpPr txBox="1"/>
          <p:nvPr/>
        </p:nvSpPr>
        <p:spPr>
          <a:xfrm>
            <a:off x="152400" y="7034648"/>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8"/>
          <a:stretch>
            <a:fillRect/>
          </a:stretch>
        </p:blipFill>
        <p:spPr>
          <a:xfrm>
            <a:off x="3352723" y="7840625"/>
            <a:ext cx="1556714" cy="921055"/>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9"/>
          <a:stretch>
            <a:fillRect/>
          </a:stretch>
        </p:blipFill>
        <p:spPr>
          <a:xfrm>
            <a:off x="1652664" y="1630774"/>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0"/>
          <a:stretch>
            <a:fillRect/>
          </a:stretch>
        </p:blipFill>
        <p:spPr>
          <a:xfrm>
            <a:off x="1274207" y="2914921"/>
            <a:ext cx="2925231" cy="775822"/>
          </a:xfrm>
          <a:prstGeom prst="rect">
            <a:avLst/>
          </a:prstGeom>
        </p:spPr>
      </p:pic>
      <p:sp>
        <p:nvSpPr>
          <p:cNvPr id="32" name="TextBox 31">
            <a:extLst>
              <a:ext uri="{FF2B5EF4-FFF2-40B4-BE49-F238E27FC236}">
                <a16:creationId xmlns:a16="http://schemas.microsoft.com/office/drawing/2014/main" id="{35062EEE-CC60-B454-9EBF-9DAAA5C6AC74}"/>
              </a:ext>
            </a:extLst>
          </p:cNvPr>
          <p:cNvSpPr txBox="1"/>
          <p:nvPr/>
        </p:nvSpPr>
        <p:spPr>
          <a:xfrm>
            <a:off x="152400" y="812005"/>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1"/>
          <a:stretch>
            <a:fillRect/>
          </a:stretch>
        </p:blipFill>
        <p:spPr>
          <a:xfrm>
            <a:off x="1338600" y="3796867"/>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2074438" y="4623702"/>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2"/>
          <a:stretch>
            <a:fillRect/>
          </a:stretch>
        </p:blipFill>
        <p:spPr>
          <a:xfrm>
            <a:off x="1816145" y="5164486"/>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3"/>
          <a:stretch>
            <a:fillRect/>
          </a:stretch>
        </p:blipFill>
        <p:spPr>
          <a:xfrm>
            <a:off x="1467077" y="6358169"/>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4"/>
          <a:srcRect l="58356" t="-9929" r="-1" b="-1"/>
          <a:stretch/>
        </p:blipFill>
        <p:spPr>
          <a:xfrm>
            <a:off x="4487364" y="3482887"/>
            <a:ext cx="2323288" cy="440679"/>
          </a:xfrm>
          <a:prstGeom prst="rect">
            <a:avLst/>
          </a:prstGeom>
        </p:spPr>
      </p:pic>
    </p:spTree>
    <p:extLst>
      <p:ext uri="{BB962C8B-B14F-4D97-AF65-F5344CB8AC3E}">
        <p14:creationId xmlns:p14="http://schemas.microsoft.com/office/powerpoint/2010/main" val="865770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7836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41063"/>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45285"/>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232744" y="667041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371901" y="7962820"/>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185940" y="8562109"/>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829164" y="8999410"/>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62555" y="9703493"/>
            <a:ext cx="8078327" cy="924054"/>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8321" y="7225409"/>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22540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302327" y="8092579"/>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562285" y="8465766"/>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504383" y="8959749"/>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267454" y="10187070"/>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547217" y="10293368"/>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spTree>
    <p:extLst>
      <p:ext uri="{BB962C8B-B14F-4D97-AF65-F5344CB8AC3E}">
        <p14:creationId xmlns:p14="http://schemas.microsoft.com/office/powerpoint/2010/main" val="666701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723A0-114A-F9BC-FAD2-02FD584F4126}"/>
              </a:ext>
            </a:extLst>
          </p:cNvPr>
          <p:cNvSpPr txBox="1"/>
          <p:nvPr/>
        </p:nvSpPr>
        <p:spPr>
          <a:xfrm>
            <a:off x="568037" y="0"/>
            <a:ext cx="7550726" cy="646331"/>
          </a:xfrm>
          <a:prstGeom prst="rect">
            <a:avLst/>
          </a:prstGeom>
          <a:noFill/>
        </p:spPr>
        <p:txBody>
          <a:bodyPr wrap="square" rtlCol="0">
            <a:spAutoFit/>
          </a:bodyPr>
          <a:lstStyle/>
          <a:p>
            <a:pPr algn="ctr"/>
            <a:r>
              <a:rPr lang="en-US" dirty="0"/>
              <a:t>Using the Phi-Gamma approach to get more accurate gamma calculations, and thus, better models</a:t>
            </a:r>
          </a:p>
        </p:txBody>
      </p:sp>
      <p:pic>
        <p:nvPicPr>
          <p:cNvPr id="4" name="Picture 3">
            <a:extLst>
              <a:ext uri="{FF2B5EF4-FFF2-40B4-BE49-F238E27FC236}">
                <a16:creationId xmlns:a16="http://schemas.microsoft.com/office/drawing/2014/main" id="{6335A08A-E50E-87D3-7262-D0A4554B621F}"/>
              </a:ext>
            </a:extLst>
          </p:cNvPr>
          <p:cNvPicPr>
            <a:picLocks noChangeAspect="1"/>
          </p:cNvPicPr>
          <p:nvPr/>
        </p:nvPicPr>
        <p:blipFill>
          <a:blip r:embed="rId2"/>
          <a:stretch>
            <a:fillRect/>
          </a:stretch>
        </p:blipFill>
        <p:spPr>
          <a:xfrm>
            <a:off x="2128528" y="1068912"/>
            <a:ext cx="4429743" cy="771633"/>
          </a:xfrm>
          <a:prstGeom prst="rect">
            <a:avLst/>
          </a:prstGeom>
        </p:spPr>
      </p:pic>
      <p:sp>
        <p:nvSpPr>
          <p:cNvPr id="5" name="TextBox 4">
            <a:extLst>
              <a:ext uri="{FF2B5EF4-FFF2-40B4-BE49-F238E27FC236}">
                <a16:creationId xmlns:a16="http://schemas.microsoft.com/office/drawing/2014/main" id="{D10E5F32-BA65-9AE3-1E92-A5A16CFDA2C7}"/>
              </a:ext>
            </a:extLst>
          </p:cNvPr>
          <p:cNvSpPr txBox="1"/>
          <p:nvPr/>
        </p:nvSpPr>
        <p:spPr>
          <a:xfrm>
            <a:off x="3402244" y="699580"/>
            <a:ext cx="1882310" cy="369332"/>
          </a:xfrm>
          <a:prstGeom prst="rect">
            <a:avLst/>
          </a:prstGeom>
          <a:noFill/>
        </p:spPr>
        <p:txBody>
          <a:bodyPr wrap="none" rtlCol="0">
            <a:spAutoFit/>
          </a:bodyPr>
          <a:lstStyle/>
          <a:p>
            <a:r>
              <a:rPr lang="en-US" dirty="0"/>
              <a:t>From chapter 10:</a:t>
            </a:r>
          </a:p>
        </p:txBody>
      </p:sp>
      <p:pic>
        <p:nvPicPr>
          <p:cNvPr id="7" name="Picture 6">
            <a:extLst>
              <a:ext uri="{FF2B5EF4-FFF2-40B4-BE49-F238E27FC236}">
                <a16:creationId xmlns:a16="http://schemas.microsoft.com/office/drawing/2014/main" id="{70A44629-DD8B-2D52-19C8-D0A678AE0BC2}"/>
              </a:ext>
            </a:extLst>
          </p:cNvPr>
          <p:cNvPicPr>
            <a:picLocks noChangeAspect="1"/>
          </p:cNvPicPr>
          <p:nvPr/>
        </p:nvPicPr>
        <p:blipFill>
          <a:blip r:embed="rId3"/>
          <a:stretch>
            <a:fillRect/>
          </a:stretch>
        </p:blipFill>
        <p:spPr>
          <a:xfrm>
            <a:off x="2128528" y="1729652"/>
            <a:ext cx="4448796" cy="533474"/>
          </a:xfrm>
          <a:prstGeom prst="rect">
            <a:avLst/>
          </a:prstGeom>
        </p:spPr>
      </p:pic>
      <p:pic>
        <p:nvPicPr>
          <p:cNvPr id="9" name="Picture 8">
            <a:extLst>
              <a:ext uri="{FF2B5EF4-FFF2-40B4-BE49-F238E27FC236}">
                <a16:creationId xmlns:a16="http://schemas.microsoft.com/office/drawing/2014/main" id="{217F4B54-FF14-3864-5E51-09DA936BFE4B}"/>
              </a:ext>
            </a:extLst>
          </p:cNvPr>
          <p:cNvPicPr>
            <a:picLocks noChangeAspect="1"/>
          </p:cNvPicPr>
          <p:nvPr/>
        </p:nvPicPr>
        <p:blipFill>
          <a:blip r:embed="rId4"/>
          <a:stretch>
            <a:fillRect/>
          </a:stretch>
        </p:blipFill>
        <p:spPr>
          <a:xfrm>
            <a:off x="3414582" y="2237100"/>
            <a:ext cx="1876687" cy="714475"/>
          </a:xfrm>
          <a:prstGeom prst="rect">
            <a:avLst/>
          </a:prstGeom>
        </p:spPr>
      </p:pic>
      <p:pic>
        <p:nvPicPr>
          <p:cNvPr id="11" name="Picture 10">
            <a:extLst>
              <a:ext uri="{FF2B5EF4-FFF2-40B4-BE49-F238E27FC236}">
                <a16:creationId xmlns:a16="http://schemas.microsoft.com/office/drawing/2014/main" id="{BD975AFA-08F8-2F94-3695-F365D4463CCE}"/>
              </a:ext>
            </a:extLst>
          </p:cNvPr>
          <p:cNvPicPr>
            <a:picLocks noChangeAspect="1"/>
          </p:cNvPicPr>
          <p:nvPr/>
        </p:nvPicPr>
        <p:blipFill>
          <a:blip r:embed="rId5"/>
          <a:stretch>
            <a:fillRect/>
          </a:stretch>
        </p:blipFill>
        <p:spPr>
          <a:xfrm>
            <a:off x="2833476" y="3346447"/>
            <a:ext cx="4915586" cy="914528"/>
          </a:xfrm>
          <a:prstGeom prst="rect">
            <a:avLst/>
          </a:prstGeom>
        </p:spPr>
      </p:pic>
      <p:sp>
        <p:nvSpPr>
          <p:cNvPr id="12" name="TextBox 11">
            <a:extLst>
              <a:ext uri="{FF2B5EF4-FFF2-40B4-BE49-F238E27FC236}">
                <a16:creationId xmlns:a16="http://schemas.microsoft.com/office/drawing/2014/main" id="{701B44AE-906C-00BC-541C-3EB0B7077B2B}"/>
              </a:ext>
            </a:extLst>
          </p:cNvPr>
          <p:cNvSpPr txBox="1"/>
          <p:nvPr/>
        </p:nvSpPr>
        <p:spPr>
          <a:xfrm>
            <a:off x="2362067" y="2895258"/>
            <a:ext cx="4215257" cy="369332"/>
          </a:xfrm>
          <a:prstGeom prst="rect">
            <a:avLst/>
          </a:prstGeom>
          <a:noFill/>
        </p:spPr>
        <p:txBody>
          <a:bodyPr wrap="none" rtlCol="0">
            <a:spAutoFit/>
          </a:bodyPr>
          <a:lstStyle/>
          <a:p>
            <a:r>
              <a:rPr lang="en-US" dirty="0"/>
              <a:t>By combining them to get big phi, you get</a:t>
            </a:r>
          </a:p>
        </p:txBody>
      </p:sp>
      <p:pic>
        <p:nvPicPr>
          <p:cNvPr id="13" name="Picture 12">
            <a:extLst>
              <a:ext uri="{FF2B5EF4-FFF2-40B4-BE49-F238E27FC236}">
                <a16:creationId xmlns:a16="http://schemas.microsoft.com/office/drawing/2014/main" id="{8EE850B5-BE13-0CF1-8FA1-3B16547835DD}"/>
              </a:ext>
            </a:extLst>
          </p:cNvPr>
          <p:cNvPicPr>
            <a:picLocks noChangeAspect="1"/>
          </p:cNvPicPr>
          <p:nvPr/>
        </p:nvPicPr>
        <p:blipFill>
          <a:blip r:embed="rId6"/>
          <a:stretch>
            <a:fillRect/>
          </a:stretch>
        </p:blipFill>
        <p:spPr>
          <a:xfrm>
            <a:off x="1437785" y="3264590"/>
            <a:ext cx="1381486" cy="1128213"/>
          </a:xfrm>
          <a:prstGeom prst="rect">
            <a:avLst/>
          </a:prstGeom>
        </p:spPr>
      </p:pic>
      <p:sp>
        <p:nvSpPr>
          <p:cNvPr id="14" name="TextBox 13">
            <a:extLst>
              <a:ext uri="{FF2B5EF4-FFF2-40B4-BE49-F238E27FC236}">
                <a16:creationId xmlns:a16="http://schemas.microsoft.com/office/drawing/2014/main" id="{E2F83F53-75CC-B383-14B5-85CE87BCCD3B}"/>
              </a:ext>
            </a:extLst>
          </p:cNvPr>
          <p:cNvSpPr txBox="1"/>
          <p:nvPr/>
        </p:nvSpPr>
        <p:spPr>
          <a:xfrm>
            <a:off x="1149640" y="4392803"/>
            <a:ext cx="6387518" cy="369332"/>
          </a:xfrm>
          <a:prstGeom prst="rect">
            <a:avLst/>
          </a:prstGeom>
          <a:noFill/>
        </p:spPr>
        <p:txBody>
          <a:bodyPr wrap="none" rtlCol="0">
            <a:spAutoFit/>
          </a:bodyPr>
          <a:lstStyle/>
          <a:p>
            <a:r>
              <a:rPr lang="en-US" dirty="0"/>
              <a:t>So now, with Big phi, we can calculate gamma more accurately</a:t>
            </a:r>
          </a:p>
        </p:txBody>
      </p:sp>
      <p:pic>
        <p:nvPicPr>
          <p:cNvPr id="16" name="Picture 15">
            <a:extLst>
              <a:ext uri="{FF2B5EF4-FFF2-40B4-BE49-F238E27FC236}">
                <a16:creationId xmlns:a16="http://schemas.microsoft.com/office/drawing/2014/main" id="{FCDEEEAE-2076-72B0-5FF1-CE9D5A5F286D}"/>
              </a:ext>
            </a:extLst>
          </p:cNvPr>
          <p:cNvPicPr>
            <a:picLocks noChangeAspect="1"/>
          </p:cNvPicPr>
          <p:nvPr/>
        </p:nvPicPr>
        <p:blipFill>
          <a:blip r:embed="rId7"/>
          <a:stretch>
            <a:fillRect/>
          </a:stretch>
        </p:blipFill>
        <p:spPr>
          <a:xfrm>
            <a:off x="3662266" y="4815384"/>
            <a:ext cx="1362265" cy="905001"/>
          </a:xfrm>
          <a:prstGeom prst="rect">
            <a:avLst/>
          </a:prstGeom>
        </p:spPr>
      </p:pic>
      <p:sp>
        <p:nvSpPr>
          <p:cNvPr id="17" name="TextBox 16">
            <a:extLst>
              <a:ext uri="{FF2B5EF4-FFF2-40B4-BE49-F238E27FC236}">
                <a16:creationId xmlns:a16="http://schemas.microsoft.com/office/drawing/2014/main" id="{71E290A2-AF02-A219-79F0-23B571077038}"/>
              </a:ext>
            </a:extLst>
          </p:cNvPr>
          <p:cNvSpPr txBox="1"/>
          <p:nvPr/>
        </p:nvSpPr>
        <p:spPr>
          <a:xfrm>
            <a:off x="414058" y="5720385"/>
            <a:ext cx="7877734" cy="369332"/>
          </a:xfrm>
          <a:prstGeom prst="rect">
            <a:avLst/>
          </a:prstGeom>
          <a:noFill/>
        </p:spPr>
        <p:txBody>
          <a:bodyPr wrap="none" rtlCol="0">
            <a:spAutoFit/>
          </a:bodyPr>
          <a:lstStyle/>
          <a:p>
            <a:r>
              <a:rPr lang="en-US" dirty="0"/>
              <a:t>From there, you can fit your data points to one of the models previously shown</a:t>
            </a:r>
          </a:p>
        </p:txBody>
      </p:sp>
      <p:sp>
        <p:nvSpPr>
          <p:cNvPr id="18" name="TextBox 17">
            <a:extLst>
              <a:ext uri="{FF2B5EF4-FFF2-40B4-BE49-F238E27FC236}">
                <a16:creationId xmlns:a16="http://schemas.microsoft.com/office/drawing/2014/main" id="{AF2D03C0-895F-628A-89CC-CBC5B481507E}"/>
              </a:ext>
            </a:extLst>
          </p:cNvPr>
          <p:cNvSpPr txBox="1"/>
          <p:nvPr/>
        </p:nvSpPr>
        <p:spPr>
          <a:xfrm>
            <a:off x="0" y="6221545"/>
            <a:ext cx="3427926" cy="400110"/>
          </a:xfrm>
          <a:prstGeom prst="rect">
            <a:avLst/>
          </a:prstGeom>
          <a:noFill/>
        </p:spPr>
        <p:txBody>
          <a:bodyPr wrap="none" rtlCol="0">
            <a:spAutoFit/>
          </a:bodyPr>
          <a:lstStyle/>
          <a:p>
            <a:r>
              <a:rPr lang="en-US" sz="2000" dirty="0"/>
              <a:t>Extrapolation to higher temps</a:t>
            </a:r>
          </a:p>
        </p:txBody>
      </p:sp>
      <p:sp>
        <p:nvSpPr>
          <p:cNvPr id="19" name="TextBox 18">
            <a:extLst>
              <a:ext uri="{FF2B5EF4-FFF2-40B4-BE49-F238E27FC236}">
                <a16:creationId xmlns:a16="http://schemas.microsoft.com/office/drawing/2014/main" id="{D938C6AD-4007-77FF-4B3D-E9B03C009EE8}"/>
              </a:ext>
            </a:extLst>
          </p:cNvPr>
          <p:cNvSpPr txBox="1"/>
          <p:nvPr/>
        </p:nvSpPr>
        <p:spPr>
          <a:xfrm>
            <a:off x="-2" y="6533464"/>
            <a:ext cx="8686800" cy="646331"/>
          </a:xfrm>
          <a:prstGeom prst="rect">
            <a:avLst/>
          </a:prstGeom>
          <a:noFill/>
        </p:spPr>
        <p:txBody>
          <a:bodyPr wrap="square" rtlCol="0">
            <a:spAutoFit/>
          </a:bodyPr>
          <a:lstStyle/>
          <a:p>
            <a:r>
              <a:rPr lang="en-US" dirty="0"/>
              <a:t>Not covering this as in depth as the homework, but there is a way we can extrapolate using Wilson’s equation, since the constants are functions of temperatures</a:t>
            </a:r>
          </a:p>
        </p:txBody>
      </p:sp>
      <p:pic>
        <p:nvPicPr>
          <p:cNvPr id="21" name="Picture 20">
            <a:extLst>
              <a:ext uri="{FF2B5EF4-FFF2-40B4-BE49-F238E27FC236}">
                <a16:creationId xmlns:a16="http://schemas.microsoft.com/office/drawing/2014/main" id="{B7C11B55-442B-5E94-A9A8-B2713F61D37A}"/>
              </a:ext>
            </a:extLst>
          </p:cNvPr>
          <p:cNvPicPr>
            <a:picLocks noChangeAspect="1"/>
          </p:cNvPicPr>
          <p:nvPr/>
        </p:nvPicPr>
        <p:blipFill>
          <a:blip r:embed="rId8"/>
          <a:stretch>
            <a:fillRect/>
          </a:stretch>
        </p:blipFill>
        <p:spPr>
          <a:xfrm>
            <a:off x="2726955" y="7291432"/>
            <a:ext cx="3172268" cy="847843"/>
          </a:xfrm>
          <a:prstGeom prst="rect">
            <a:avLst/>
          </a:prstGeom>
        </p:spPr>
      </p:pic>
      <p:sp>
        <p:nvSpPr>
          <p:cNvPr id="22" name="TextBox 21">
            <a:extLst>
              <a:ext uri="{FF2B5EF4-FFF2-40B4-BE49-F238E27FC236}">
                <a16:creationId xmlns:a16="http://schemas.microsoft.com/office/drawing/2014/main" id="{36F94901-71BB-E239-B8FF-2C5FDEBA9209}"/>
              </a:ext>
            </a:extLst>
          </p:cNvPr>
          <p:cNvSpPr txBox="1"/>
          <p:nvPr/>
        </p:nvSpPr>
        <p:spPr>
          <a:xfrm>
            <a:off x="414058" y="8562902"/>
            <a:ext cx="7921688" cy="646331"/>
          </a:xfrm>
          <a:prstGeom prst="rect">
            <a:avLst/>
          </a:prstGeom>
          <a:noFill/>
        </p:spPr>
        <p:txBody>
          <a:bodyPr wrap="square" rtlCol="0">
            <a:spAutoFit/>
          </a:bodyPr>
          <a:lstStyle/>
          <a:p>
            <a:r>
              <a:rPr lang="en-US" dirty="0"/>
              <a:t>If you can solve for the Wilson’s equations coefficients at one temperature, you can do so at another temperature using the equations above.</a:t>
            </a:r>
          </a:p>
        </p:txBody>
      </p:sp>
      <p:sp>
        <p:nvSpPr>
          <p:cNvPr id="23" name="TextBox 22">
            <a:extLst>
              <a:ext uri="{FF2B5EF4-FFF2-40B4-BE49-F238E27FC236}">
                <a16:creationId xmlns:a16="http://schemas.microsoft.com/office/drawing/2014/main" id="{303040CF-8D87-1723-36E3-484016DF828B}"/>
              </a:ext>
            </a:extLst>
          </p:cNvPr>
          <p:cNvSpPr txBox="1"/>
          <p:nvPr/>
        </p:nvSpPr>
        <p:spPr>
          <a:xfrm>
            <a:off x="1793118" y="8038225"/>
            <a:ext cx="5100563" cy="369332"/>
          </a:xfrm>
          <a:prstGeom prst="rect">
            <a:avLst/>
          </a:prstGeom>
          <a:noFill/>
        </p:spPr>
        <p:txBody>
          <a:bodyPr wrap="none" rtlCol="0">
            <a:spAutoFit/>
          </a:bodyPr>
          <a:lstStyle/>
          <a:p>
            <a:r>
              <a:rPr lang="en-US" dirty="0"/>
              <a:t>The molar volumes are the pure liquid phase ones</a:t>
            </a:r>
          </a:p>
        </p:txBody>
      </p:sp>
      <p:sp>
        <p:nvSpPr>
          <p:cNvPr id="24" name="TextBox 23">
            <a:extLst>
              <a:ext uri="{FF2B5EF4-FFF2-40B4-BE49-F238E27FC236}">
                <a16:creationId xmlns:a16="http://schemas.microsoft.com/office/drawing/2014/main" id="{D87106EE-CDC7-806D-6FFE-19DE99C6111F}"/>
              </a:ext>
            </a:extLst>
          </p:cNvPr>
          <p:cNvSpPr txBox="1"/>
          <p:nvPr/>
        </p:nvSpPr>
        <p:spPr>
          <a:xfrm>
            <a:off x="3036378" y="9466857"/>
            <a:ext cx="2633093" cy="369332"/>
          </a:xfrm>
          <a:prstGeom prst="rect">
            <a:avLst/>
          </a:prstGeom>
          <a:noFill/>
        </p:spPr>
        <p:txBody>
          <a:bodyPr wrap="none" rtlCol="0">
            <a:spAutoFit/>
          </a:bodyPr>
          <a:lstStyle/>
          <a:p>
            <a:r>
              <a:rPr lang="en-US" dirty="0"/>
              <a:t>Wilson’s eq for reference</a:t>
            </a:r>
          </a:p>
        </p:txBody>
      </p:sp>
      <p:pic>
        <p:nvPicPr>
          <p:cNvPr id="25" name="Picture 24">
            <a:extLst>
              <a:ext uri="{FF2B5EF4-FFF2-40B4-BE49-F238E27FC236}">
                <a16:creationId xmlns:a16="http://schemas.microsoft.com/office/drawing/2014/main" id="{8F7CD083-27C2-1DEF-D5C7-8AEC05DBC6F8}"/>
              </a:ext>
            </a:extLst>
          </p:cNvPr>
          <p:cNvPicPr>
            <a:picLocks noChangeAspect="1"/>
          </p:cNvPicPr>
          <p:nvPr/>
        </p:nvPicPr>
        <p:blipFill>
          <a:blip r:embed="rId9"/>
          <a:stretch>
            <a:fillRect/>
          </a:stretch>
        </p:blipFill>
        <p:spPr>
          <a:xfrm>
            <a:off x="2116691" y="9816184"/>
            <a:ext cx="4706007" cy="628738"/>
          </a:xfrm>
          <a:prstGeom prst="rect">
            <a:avLst/>
          </a:prstGeom>
        </p:spPr>
      </p:pic>
      <p:pic>
        <p:nvPicPr>
          <p:cNvPr id="26" name="Picture 25">
            <a:extLst>
              <a:ext uri="{FF2B5EF4-FFF2-40B4-BE49-F238E27FC236}">
                <a16:creationId xmlns:a16="http://schemas.microsoft.com/office/drawing/2014/main" id="{9ACE2479-7658-CA05-4FBF-989AD205A754}"/>
              </a:ext>
            </a:extLst>
          </p:cNvPr>
          <p:cNvPicPr>
            <a:picLocks noChangeAspect="1"/>
          </p:cNvPicPr>
          <p:nvPr/>
        </p:nvPicPr>
        <p:blipFill>
          <a:blip r:embed="rId10"/>
          <a:stretch>
            <a:fillRect/>
          </a:stretch>
        </p:blipFill>
        <p:spPr>
          <a:xfrm>
            <a:off x="1568926" y="10466180"/>
            <a:ext cx="5801535" cy="1533739"/>
          </a:xfrm>
          <a:prstGeom prst="rect">
            <a:avLst/>
          </a:prstGeom>
        </p:spPr>
      </p:pic>
    </p:spTree>
    <p:extLst>
      <p:ext uri="{BB962C8B-B14F-4D97-AF65-F5344CB8AC3E}">
        <p14:creationId xmlns:p14="http://schemas.microsoft.com/office/powerpoint/2010/main" val="1612711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540D1-291B-BA0B-1F02-410FCB1F94BB}"/>
              </a:ext>
            </a:extLst>
          </p:cNvPr>
          <p:cNvSpPr txBox="1"/>
          <p:nvPr/>
        </p:nvSpPr>
        <p:spPr>
          <a:xfrm>
            <a:off x="2029946" y="0"/>
            <a:ext cx="4626908" cy="461665"/>
          </a:xfrm>
          <a:prstGeom prst="rect">
            <a:avLst/>
          </a:prstGeom>
          <a:noFill/>
        </p:spPr>
        <p:txBody>
          <a:bodyPr wrap="none" rtlCol="0">
            <a:spAutoFit/>
          </a:bodyPr>
          <a:lstStyle/>
          <a:p>
            <a:r>
              <a:rPr lang="en-US" sz="2400" dirty="0"/>
              <a:t>VLE from cubic equations of state</a:t>
            </a:r>
          </a:p>
        </p:txBody>
      </p:sp>
      <p:pic>
        <p:nvPicPr>
          <p:cNvPr id="4" name="Picture 3">
            <a:extLst>
              <a:ext uri="{FF2B5EF4-FFF2-40B4-BE49-F238E27FC236}">
                <a16:creationId xmlns:a16="http://schemas.microsoft.com/office/drawing/2014/main" id="{CD117A60-1391-0DF9-5A27-85BDC2ABF494}"/>
              </a:ext>
            </a:extLst>
          </p:cNvPr>
          <p:cNvPicPr>
            <a:picLocks noChangeAspect="1"/>
          </p:cNvPicPr>
          <p:nvPr/>
        </p:nvPicPr>
        <p:blipFill>
          <a:blip r:embed="rId2"/>
          <a:stretch>
            <a:fillRect/>
          </a:stretch>
        </p:blipFill>
        <p:spPr>
          <a:xfrm>
            <a:off x="2940932" y="468802"/>
            <a:ext cx="2534004" cy="552527"/>
          </a:xfrm>
          <a:prstGeom prst="rect">
            <a:avLst/>
          </a:prstGeom>
        </p:spPr>
      </p:pic>
      <p:pic>
        <p:nvPicPr>
          <p:cNvPr id="6" name="Picture 5">
            <a:extLst>
              <a:ext uri="{FF2B5EF4-FFF2-40B4-BE49-F238E27FC236}">
                <a16:creationId xmlns:a16="http://schemas.microsoft.com/office/drawing/2014/main" id="{2B4DAE75-1B05-3D26-EABD-CCF5A94B09D6}"/>
              </a:ext>
            </a:extLst>
          </p:cNvPr>
          <p:cNvPicPr>
            <a:picLocks noChangeAspect="1"/>
          </p:cNvPicPr>
          <p:nvPr/>
        </p:nvPicPr>
        <p:blipFill>
          <a:blip r:embed="rId3"/>
          <a:stretch>
            <a:fillRect/>
          </a:stretch>
        </p:blipFill>
        <p:spPr>
          <a:xfrm>
            <a:off x="0" y="1120052"/>
            <a:ext cx="6163535" cy="2772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E56AC3-90BF-BA08-D147-D20BA79A0CE7}"/>
                  </a:ext>
                </a:extLst>
              </p:cNvPr>
              <p:cNvSpPr txBox="1"/>
              <p:nvPr/>
            </p:nvSpPr>
            <p:spPr>
              <a:xfrm>
                <a:off x="6832599" y="1126066"/>
                <a:ext cx="632096"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den>
                      </m:f>
                    </m:oMath>
                  </m:oMathPara>
                </a14:m>
                <a:endParaRPr lang="en-US" dirty="0"/>
              </a:p>
            </p:txBody>
          </p:sp>
        </mc:Choice>
        <mc:Fallback xmlns="">
          <p:sp>
            <p:nvSpPr>
              <p:cNvPr id="7" name="TextBox 6">
                <a:extLst>
                  <a:ext uri="{FF2B5EF4-FFF2-40B4-BE49-F238E27FC236}">
                    <a16:creationId xmlns:a16="http://schemas.microsoft.com/office/drawing/2014/main" id="{C8E56AC3-90BF-BA08-D147-D20BA79A0CE7}"/>
                  </a:ext>
                </a:extLst>
              </p:cNvPr>
              <p:cNvSpPr txBox="1">
                <a:spLocks noRot="1" noChangeAspect="1" noMove="1" noResize="1" noEditPoints="1" noAdjustHandles="1" noChangeArrowheads="1" noChangeShapeType="1" noTextEdit="1"/>
              </p:cNvSpPr>
              <p:nvPr/>
            </p:nvSpPr>
            <p:spPr>
              <a:xfrm>
                <a:off x="6832599" y="1126066"/>
                <a:ext cx="632096" cy="567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A31F29-48F7-264E-58E8-6B8486989F89}"/>
                  </a:ext>
                </a:extLst>
              </p:cNvPr>
              <p:cNvSpPr txBox="1"/>
              <p:nvPr/>
            </p:nvSpPr>
            <p:spPr>
              <a:xfrm>
                <a:off x="6663267" y="2599268"/>
                <a:ext cx="949042"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num>
                        <m:den>
                          <m:r>
                            <a:rPr lang="en-US" b="0" i="1" smtClean="0">
                              <a:latin typeface="Cambria Math" panose="02040503050406030204" pitchFamily="18" charset="0"/>
                            </a:rPr>
                            <m:t>𝑏𝑅𝑇</m:t>
                          </m:r>
                        </m:den>
                      </m:f>
                    </m:oMath>
                  </m:oMathPara>
                </a14:m>
                <a:endParaRPr lang="en-US" dirty="0"/>
              </a:p>
            </p:txBody>
          </p:sp>
        </mc:Choice>
        <mc:Fallback xmlns="">
          <p:sp>
            <p:nvSpPr>
              <p:cNvPr id="8" name="TextBox 7">
                <a:extLst>
                  <a:ext uri="{FF2B5EF4-FFF2-40B4-BE49-F238E27FC236}">
                    <a16:creationId xmlns:a16="http://schemas.microsoft.com/office/drawing/2014/main" id="{3DA31F29-48F7-264E-58E8-6B8486989F89}"/>
                  </a:ext>
                </a:extLst>
              </p:cNvPr>
              <p:cNvSpPr txBox="1">
                <a:spLocks noRot="1" noChangeAspect="1" noMove="1" noResize="1" noEditPoints="1" noAdjustHandles="1" noChangeArrowheads="1" noChangeShapeType="1" noTextEdit="1"/>
              </p:cNvSpPr>
              <p:nvPr/>
            </p:nvSpPr>
            <p:spPr>
              <a:xfrm>
                <a:off x="6663267" y="2599268"/>
                <a:ext cx="949042" cy="52758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99AE34-B339-DA25-4F30-83CBC6295899}"/>
              </a:ext>
            </a:extLst>
          </p:cNvPr>
          <p:cNvSpPr txBox="1"/>
          <p:nvPr/>
        </p:nvSpPr>
        <p:spPr>
          <a:xfrm>
            <a:off x="423334" y="4690533"/>
            <a:ext cx="7535333" cy="646331"/>
          </a:xfrm>
          <a:prstGeom prst="rect">
            <a:avLst/>
          </a:prstGeom>
          <a:noFill/>
        </p:spPr>
        <p:txBody>
          <a:bodyPr wrap="square" rtlCol="0">
            <a:spAutoFit/>
          </a:bodyPr>
          <a:lstStyle/>
          <a:p>
            <a:pPr algn="ctr"/>
            <a:r>
              <a:rPr lang="en-US" dirty="0"/>
              <a:t>Once changing the equation to solve for Z and subbing it in for the equation above, you reach the equation below</a:t>
            </a:r>
          </a:p>
        </p:txBody>
      </p:sp>
      <p:pic>
        <p:nvPicPr>
          <p:cNvPr id="12" name="Picture 11">
            <a:extLst>
              <a:ext uri="{FF2B5EF4-FFF2-40B4-BE49-F238E27FC236}">
                <a16:creationId xmlns:a16="http://schemas.microsoft.com/office/drawing/2014/main" id="{2AD071CA-41A3-FD0B-BB78-CEAC7ABC951A}"/>
              </a:ext>
            </a:extLst>
          </p:cNvPr>
          <p:cNvPicPr>
            <a:picLocks noChangeAspect="1"/>
          </p:cNvPicPr>
          <p:nvPr/>
        </p:nvPicPr>
        <p:blipFill>
          <a:blip r:embed="rId6"/>
          <a:stretch>
            <a:fillRect/>
          </a:stretch>
        </p:blipFill>
        <p:spPr>
          <a:xfrm>
            <a:off x="2705417" y="3987747"/>
            <a:ext cx="3038899" cy="762106"/>
          </a:xfrm>
          <a:prstGeom prst="rect">
            <a:avLst/>
          </a:prstGeom>
        </p:spPr>
      </p:pic>
      <p:pic>
        <p:nvPicPr>
          <p:cNvPr id="16" name="Picture 15">
            <a:extLst>
              <a:ext uri="{FF2B5EF4-FFF2-40B4-BE49-F238E27FC236}">
                <a16:creationId xmlns:a16="http://schemas.microsoft.com/office/drawing/2014/main" id="{B1E2E1B4-5BD8-4C22-19B6-5D7B70AC8048}"/>
              </a:ext>
            </a:extLst>
          </p:cNvPr>
          <p:cNvPicPr>
            <a:picLocks noChangeAspect="1"/>
          </p:cNvPicPr>
          <p:nvPr/>
        </p:nvPicPr>
        <p:blipFill>
          <a:blip r:embed="rId7"/>
          <a:stretch>
            <a:fillRect/>
          </a:stretch>
        </p:blipFill>
        <p:spPr>
          <a:xfrm>
            <a:off x="1092029" y="5442964"/>
            <a:ext cx="2438740" cy="62873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7546EA-3C31-5D6F-9316-DCDA773980A9}"/>
                  </a:ext>
                </a:extLst>
              </p:cNvPr>
              <p:cNvSpPr txBox="1"/>
              <p:nvPr/>
            </p:nvSpPr>
            <p:spPr>
              <a:xfrm>
                <a:off x="3750734" y="5477933"/>
                <a:ext cx="784702"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𝑏𝑃</m:t>
                          </m:r>
                        </m:num>
                        <m:den>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7" name="TextBox 16">
                <a:extLst>
                  <a:ext uri="{FF2B5EF4-FFF2-40B4-BE49-F238E27FC236}">
                    <a16:creationId xmlns:a16="http://schemas.microsoft.com/office/drawing/2014/main" id="{557546EA-3C31-5D6F-9316-DCDA773980A9}"/>
                  </a:ext>
                </a:extLst>
              </p:cNvPr>
              <p:cNvSpPr txBox="1">
                <a:spLocks noRot="1" noChangeAspect="1" noMove="1" noResize="1" noEditPoints="1" noAdjustHandles="1" noChangeArrowheads="1" noChangeShapeType="1" noTextEdit="1"/>
              </p:cNvSpPr>
              <p:nvPr/>
            </p:nvSpPr>
            <p:spPr>
              <a:xfrm>
                <a:off x="3750734" y="5477933"/>
                <a:ext cx="784702" cy="52411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A1DA8C-C367-A0AF-0CC6-82ED94268E42}"/>
                  </a:ext>
                </a:extLst>
              </p:cNvPr>
              <p:cNvSpPr txBox="1"/>
              <p:nvPr/>
            </p:nvSpPr>
            <p:spPr>
              <a:xfrm>
                <a:off x="5037667" y="5528733"/>
                <a:ext cx="909993"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8" name="TextBox 17">
                <a:extLst>
                  <a:ext uri="{FF2B5EF4-FFF2-40B4-BE49-F238E27FC236}">
                    <a16:creationId xmlns:a16="http://schemas.microsoft.com/office/drawing/2014/main" id="{C2A1DA8C-C367-A0AF-0CC6-82ED94268E42}"/>
                  </a:ext>
                </a:extLst>
              </p:cNvPr>
              <p:cNvSpPr txBox="1">
                <a:spLocks noRot="1" noChangeAspect="1" noMove="1" noResize="1" noEditPoints="1" noAdjustHandles="1" noChangeArrowheads="1" noChangeShapeType="1" noTextEdit="1"/>
              </p:cNvSpPr>
              <p:nvPr/>
            </p:nvSpPr>
            <p:spPr>
              <a:xfrm>
                <a:off x="5037667" y="5528733"/>
                <a:ext cx="909993" cy="565411"/>
              </a:xfrm>
              <a:prstGeom prst="rect">
                <a:avLst/>
              </a:prstGeom>
              <a:blipFill>
                <a:blip r:embed="rId9"/>
                <a:stretch>
                  <a:fillRect/>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15E48B8-65B3-7919-F586-5D991D92D4DC}"/>
              </a:ext>
            </a:extLst>
          </p:cNvPr>
          <p:cNvPicPr>
            <a:picLocks noChangeAspect="1"/>
          </p:cNvPicPr>
          <p:nvPr/>
        </p:nvPicPr>
        <p:blipFill>
          <a:blip r:embed="rId10"/>
          <a:stretch>
            <a:fillRect/>
          </a:stretch>
        </p:blipFill>
        <p:spPr>
          <a:xfrm>
            <a:off x="6644675" y="1751497"/>
            <a:ext cx="1019317" cy="628738"/>
          </a:xfrm>
          <a:prstGeom prst="rect">
            <a:avLst/>
          </a:prstGeom>
        </p:spPr>
      </p:pic>
      <p:pic>
        <p:nvPicPr>
          <p:cNvPr id="22" name="Picture 21">
            <a:extLst>
              <a:ext uri="{FF2B5EF4-FFF2-40B4-BE49-F238E27FC236}">
                <a16:creationId xmlns:a16="http://schemas.microsoft.com/office/drawing/2014/main" id="{87A1CE1E-759C-7D02-B233-E2E462023AFD}"/>
              </a:ext>
            </a:extLst>
          </p:cNvPr>
          <p:cNvPicPr>
            <a:picLocks noChangeAspect="1"/>
          </p:cNvPicPr>
          <p:nvPr/>
        </p:nvPicPr>
        <p:blipFill>
          <a:blip r:embed="rId11"/>
          <a:stretch>
            <a:fillRect/>
          </a:stretch>
        </p:blipFill>
        <p:spPr>
          <a:xfrm>
            <a:off x="6135540" y="3232628"/>
            <a:ext cx="2105319" cy="714475"/>
          </a:xfrm>
          <a:prstGeom prst="rect">
            <a:avLst/>
          </a:prstGeom>
        </p:spPr>
      </p:pic>
      <p:pic>
        <p:nvPicPr>
          <p:cNvPr id="24" name="Picture 23">
            <a:extLst>
              <a:ext uri="{FF2B5EF4-FFF2-40B4-BE49-F238E27FC236}">
                <a16:creationId xmlns:a16="http://schemas.microsoft.com/office/drawing/2014/main" id="{D3BA4417-049F-47F7-66D1-157695643FE1}"/>
              </a:ext>
            </a:extLst>
          </p:cNvPr>
          <p:cNvPicPr>
            <a:picLocks noChangeAspect="1"/>
          </p:cNvPicPr>
          <p:nvPr/>
        </p:nvPicPr>
        <p:blipFill>
          <a:blip r:embed="rId12"/>
          <a:stretch>
            <a:fillRect/>
          </a:stretch>
        </p:blipFill>
        <p:spPr>
          <a:xfrm>
            <a:off x="5868802" y="7343736"/>
            <a:ext cx="2638793" cy="552527"/>
          </a:xfrm>
          <a:prstGeom prst="rect">
            <a:avLst/>
          </a:prstGeom>
        </p:spPr>
      </p:pic>
      <p:sp>
        <p:nvSpPr>
          <p:cNvPr id="25" name="TextBox 24">
            <a:extLst>
              <a:ext uri="{FF2B5EF4-FFF2-40B4-BE49-F238E27FC236}">
                <a16:creationId xmlns:a16="http://schemas.microsoft.com/office/drawing/2014/main" id="{DFE5CA9B-F360-0937-AAC2-E1C36DB74302}"/>
              </a:ext>
            </a:extLst>
          </p:cNvPr>
          <p:cNvSpPr txBox="1"/>
          <p:nvPr/>
        </p:nvSpPr>
        <p:spPr>
          <a:xfrm>
            <a:off x="152400" y="7433734"/>
            <a:ext cx="5801653" cy="369332"/>
          </a:xfrm>
          <a:prstGeom prst="rect">
            <a:avLst/>
          </a:prstGeom>
          <a:noFill/>
        </p:spPr>
        <p:txBody>
          <a:bodyPr wrap="none" rtlCol="0">
            <a:spAutoFit/>
          </a:bodyPr>
          <a:lstStyle/>
          <a:p>
            <a:r>
              <a:rPr lang="en-US" dirty="0"/>
              <a:t>If you aren’t given V, use this guy and solve numerically -&gt;</a:t>
            </a:r>
          </a:p>
        </p:txBody>
      </p:sp>
      <p:pic>
        <p:nvPicPr>
          <p:cNvPr id="27" name="Picture 26">
            <a:extLst>
              <a:ext uri="{FF2B5EF4-FFF2-40B4-BE49-F238E27FC236}">
                <a16:creationId xmlns:a16="http://schemas.microsoft.com/office/drawing/2014/main" id="{B976A56D-34C4-D246-28BC-26F2D86165A6}"/>
              </a:ext>
            </a:extLst>
          </p:cNvPr>
          <p:cNvPicPr>
            <a:picLocks noChangeAspect="1"/>
          </p:cNvPicPr>
          <p:nvPr/>
        </p:nvPicPr>
        <p:blipFill>
          <a:blip r:embed="rId13"/>
          <a:stretch>
            <a:fillRect/>
          </a:stretch>
        </p:blipFill>
        <p:spPr>
          <a:xfrm>
            <a:off x="1244933" y="7934807"/>
            <a:ext cx="2810267" cy="657317"/>
          </a:xfrm>
          <a:prstGeom prst="rect">
            <a:avLst/>
          </a:prstGeom>
        </p:spPr>
      </p:pic>
      <p:pic>
        <p:nvPicPr>
          <p:cNvPr id="29" name="Picture 28">
            <a:extLst>
              <a:ext uri="{FF2B5EF4-FFF2-40B4-BE49-F238E27FC236}">
                <a16:creationId xmlns:a16="http://schemas.microsoft.com/office/drawing/2014/main" id="{52009B4E-DC1F-5495-D15E-6263D5CF0059}"/>
              </a:ext>
            </a:extLst>
          </p:cNvPr>
          <p:cNvPicPr>
            <a:picLocks noChangeAspect="1"/>
          </p:cNvPicPr>
          <p:nvPr/>
        </p:nvPicPr>
        <p:blipFill>
          <a:blip r:embed="rId14"/>
          <a:stretch>
            <a:fillRect/>
          </a:stretch>
        </p:blipFill>
        <p:spPr>
          <a:xfrm>
            <a:off x="5031663" y="7877126"/>
            <a:ext cx="2619741" cy="704948"/>
          </a:xfrm>
          <a:prstGeom prst="rect">
            <a:avLst/>
          </a:prstGeom>
        </p:spPr>
      </p:pic>
      <p:pic>
        <p:nvPicPr>
          <p:cNvPr id="31" name="Picture 30">
            <a:extLst>
              <a:ext uri="{FF2B5EF4-FFF2-40B4-BE49-F238E27FC236}">
                <a16:creationId xmlns:a16="http://schemas.microsoft.com/office/drawing/2014/main" id="{83DD3CBC-0F92-4333-1BB1-CAC916AC51EA}"/>
              </a:ext>
            </a:extLst>
          </p:cNvPr>
          <p:cNvPicPr>
            <a:picLocks noChangeAspect="1"/>
          </p:cNvPicPr>
          <p:nvPr/>
        </p:nvPicPr>
        <p:blipFill>
          <a:blip r:embed="rId15"/>
          <a:stretch>
            <a:fillRect/>
          </a:stretch>
        </p:blipFill>
        <p:spPr>
          <a:xfrm>
            <a:off x="1612286" y="6065805"/>
            <a:ext cx="1228896" cy="466790"/>
          </a:xfrm>
          <a:prstGeom prst="rect">
            <a:avLst/>
          </a:prstGeom>
        </p:spPr>
      </p:pic>
      <p:pic>
        <p:nvPicPr>
          <p:cNvPr id="33" name="Picture 32">
            <a:extLst>
              <a:ext uri="{FF2B5EF4-FFF2-40B4-BE49-F238E27FC236}">
                <a16:creationId xmlns:a16="http://schemas.microsoft.com/office/drawing/2014/main" id="{C3F057FC-1B13-BC08-B637-8F605D6EE11B}"/>
              </a:ext>
            </a:extLst>
          </p:cNvPr>
          <p:cNvPicPr>
            <a:picLocks noChangeAspect="1"/>
          </p:cNvPicPr>
          <p:nvPr/>
        </p:nvPicPr>
        <p:blipFill>
          <a:blip r:embed="rId16"/>
          <a:stretch>
            <a:fillRect/>
          </a:stretch>
        </p:blipFill>
        <p:spPr>
          <a:xfrm>
            <a:off x="1318018" y="6481185"/>
            <a:ext cx="1952898" cy="685896"/>
          </a:xfrm>
          <a:prstGeom prst="rect">
            <a:avLst/>
          </a:prstGeom>
        </p:spPr>
      </p:pic>
      <p:pic>
        <p:nvPicPr>
          <p:cNvPr id="35" name="Picture 34">
            <a:extLst>
              <a:ext uri="{FF2B5EF4-FFF2-40B4-BE49-F238E27FC236}">
                <a16:creationId xmlns:a16="http://schemas.microsoft.com/office/drawing/2014/main" id="{AB7CA0CC-74F8-10F5-EF7D-D9CBA5ECE695}"/>
              </a:ext>
            </a:extLst>
          </p:cNvPr>
          <p:cNvPicPr>
            <a:picLocks noChangeAspect="1"/>
          </p:cNvPicPr>
          <p:nvPr/>
        </p:nvPicPr>
        <p:blipFill>
          <a:blip r:embed="rId17"/>
          <a:stretch>
            <a:fillRect/>
          </a:stretch>
        </p:blipFill>
        <p:spPr>
          <a:xfrm>
            <a:off x="4790464" y="6240972"/>
            <a:ext cx="1171739" cy="285790"/>
          </a:xfrm>
          <a:prstGeom prst="rect">
            <a:avLst/>
          </a:prstGeom>
        </p:spPr>
      </p:pic>
      <p:pic>
        <p:nvPicPr>
          <p:cNvPr id="37" name="Picture 36">
            <a:extLst>
              <a:ext uri="{FF2B5EF4-FFF2-40B4-BE49-F238E27FC236}">
                <a16:creationId xmlns:a16="http://schemas.microsoft.com/office/drawing/2014/main" id="{88B5A70A-52FB-49E4-E8B6-64CA5AA3D8A0}"/>
              </a:ext>
            </a:extLst>
          </p:cNvPr>
          <p:cNvPicPr>
            <a:picLocks noChangeAspect="1"/>
          </p:cNvPicPr>
          <p:nvPr/>
        </p:nvPicPr>
        <p:blipFill>
          <a:blip r:embed="rId18"/>
          <a:stretch>
            <a:fillRect/>
          </a:stretch>
        </p:blipFill>
        <p:spPr>
          <a:xfrm>
            <a:off x="4304642" y="6649469"/>
            <a:ext cx="1838582" cy="552527"/>
          </a:xfrm>
          <a:prstGeom prst="rect">
            <a:avLst/>
          </a:prstGeom>
        </p:spPr>
      </p:pic>
    </p:spTree>
    <p:extLst>
      <p:ext uri="{BB962C8B-B14F-4D97-AF65-F5344CB8AC3E}">
        <p14:creationId xmlns:p14="http://schemas.microsoft.com/office/powerpoint/2010/main" val="2003195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A7E4-7C99-A653-2CEB-DEB28F479677}"/>
              </a:ext>
            </a:extLst>
          </p:cNvPr>
          <p:cNvPicPr>
            <a:picLocks noChangeAspect="1"/>
          </p:cNvPicPr>
          <p:nvPr/>
        </p:nvPicPr>
        <p:blipFill>
          <a:blip r:embed="rId2"/>
          <a:stretch>
            <a:fillRect/>
          </a:stretch>
        </p:blipFill>
        <p:spPr>
          <a:xfrm>
            <a:off x="0" y="416089"/>
            <a:ext cx="4763165" cy="5229955"/>
          </a:xfrm>
          <a:prstGeom prst="rect">
            <a:avLst/>
          </a:prstGeom>
        </p:spPr>
      </p:pic>
      <p:sp>
        <p:nvSpPr>
          <p:cNvPr id="4" name="TextBox 3">
            <a:extLst>
              <a:ext uri="{FF2B5EF4-FFF2-40B4-BE49-F238E27FC236}">
                <a16:creationId xmlns:a16="http://schemas.microsoft.com/office/drawing/2014/main" id="{269C08BB-5538-6F15-C33D-EF556ABB505A}"/>
              </a:ext>
            </a:extLst>
          </p:cNvPr>
          <p:cNvSpPr txBox="1"/>
          <p:nvPr/>
        </p:nvSpPr>
        <p:spPr>
          <a:xfrm>
            <a:off x="203200" y="118533"/>
            <a:ext cx="4625818" cy="369332"/>
          </a:xfrm>
          <a:prstGeom prst="rect">
            <a:avLst/>
          </a:prstGeom>
          <a:noFill/>
        </p:spPr>
        <p:txBody>
          <a:bodyPr wrap="none" rtlCol="0">
            <a:spAutoFit/>
          </a:bodyPr>
          <a:lstStyle/>
          <a:p>
            <a:r>
              <a:rPr lang="en-US" dirty="0"/>
              <a:t>Calculating vapor pressure for a pure species</a:t>
            </a:r>
          </a:p>
        </p:txBody>
      </p:sp>
      <p:sp>
        <p:nvSpPr>
          <p:cNvPr id="5" name="TextBox 4">
            <a:extLst>
              <a:ext uri="{FF2B5EF4-FFF2-40B4-BE49-F238E27FC236}">
                <a16:creationId xmlns:a16="http://schemas.microsoft.com/office/drawing/2014/main" id="{6C1F9A30-E85E-506A-55DA-DFBB6BE9D5C6}"/>
              </a:ext>
            </a:extLst>
          </p:cNvPr>
          <p:cNvSpPr txBox="1"/>
          <p:nvPr/>
        </p:nvSpPr>
        <p:spPr>
          <a:xfrm>
            <a:off x="0" y="5858933"/>
            <a:ext cx="1348511" cy="369332"/>
          </a:xfrm>
          <a:prstGeom prst="rect">
            <a:avLst/>
          </a:prstGeom>
          <a:noFill/>
        </p:spPr>
        <p:txBody>
          <a:bodyPr wrap="none" rtlCol="0">
            <a:spAutoFit/>
          </a:bodyPr>
          <a:lstStyle/>
          <a:p>
            <a:r>
              <a:rPr lang="en-US" dirty="0"/>
              <a:t>Mixture VLE</a:t>
            </a:r>
          </a:p>
        </p:txBody>
      </p:sp>
      <p:pic>
        <p:nvPicPr>
          <p:cNvPr id="7" name="Picture 6">
            <a:extLst>
              <a:ext uri="{FF2B5EF4-FFF2-40B4-BE49-F238E27FC236}">
                <a16:creationId xmlns:a16="http://schemas.microsoft.com/office/drawing/2014/main" id="{B126AF9E-AD16-D11F-D238-8D1FC1E565AD}"/>
              </a:ext>
            </a:extLst>
          </p:cNvPr>
          <p:cNvPicPr>
            <a:picLocks noChangeAspect="1"/>
          </p:cNvPicPr>
          <p:nvPr/>
        </p:nvPicPr>
        <p:blipFill>
          <a:blip r:embed="rId3"/>
          <a:stretch>
            <a:fillRect/>
          </a:stretch>
        </p:blipFill>
        <p:spPr>
          <a:xfrm>
            <a:off x="633986" y="6331911"/>
            <a:ext cx="6944694" cy="1390844"/>
          </a:xfrm>
          <a:prstGeom prst="rect">
            <a:avLst/>
          </a:prstGeom>
        </p:spPr>
      </p:pic>
      <p:pic>
        <p:nvPicPr>
          <p:cNvPr id="9" name="Picture 8">
            <a:extLst>
              <a:ext uri="{FF2B5EF4-FFF2-40B4-BE49-F238E27FC236}">
                <a16:creationId xmlns:a16="http://schemas.microsoft.com/office/drawing/2014/main" id="{731B1B21-CE74-9A9A-DDF5-A35B75FE099D}"/>
              </a:ext>
            </a:extLst>
          </p:cNvPr>
          <p:cNvPicPr>
            <a:picLocks noChangeAspect="1"/>
          </p:cNvPicPr>
          <p:nvPr/>
        </p:nvPicPr>
        <p:blipFill>
          <a:blip r:embed="rId4"/>
          <a:stretch>
            <a:fillRect/>
          </a:stretch>
        </p:blipFill>
        <p:spPr>
          <a:xfrm>
            <a:off x="1409835" y="7851736"/>
            <a:ext cx="5630061" cy="552527"/>
          </a:xfrm>
          <a:prstGeom prst="rect">
            <a:avLst/>
          </a:prstGeom>
        </p:spPr>
      </p:pic>
      <p:sp>
        <p:nvSpPr>
          <p:cNvPr id="2" name="TextBox 1">
            <a:extLst>
              <a:ext uri="{FF2B5EF4-FFF2-40B4-BE49-F238E27FC236}">
                <a16:creationId xmlns:a16="http://schemas.microsoft.com/office/drawing/2014/main" id="{778F6964-DE48-D1C9-D2AA-6362C06BA9B0}"/>
              </a:ext>
            </a:extLst>
          </p:cNvPr>
          <p:cNvSpPr txBox="1"/>
          <p:nvPr/>
        </p:nvSpPr>
        <p:spPr>
          <a:xfrm>
            <a:off x="5317067" y="1371599"/>
            <a:ext cx="3048000" cy="923330"/>
          </a:xfrm>
          <a:prstGeom prst="rect">
            <a:avLst/>
          </a:prstGeom>
          <a:noFill/>
        </p:spPr>
        <p:txBody>
          <a:bodyPr wrap="square" rtlCol="0">
            <a:spAutoFit/>
          </a:bodyPr>
          <a:lstStyle/>
          <a:p>
            <a:r>
              <a:rPr lang="en-US" dirty="0"/>
              <a:t>The initial guess for Zvi is 1 and the initial guess for Zli is betai </a:t>
            </a:r>
          </a:p>
        </p:txBody>
      </p:sp>
      <p:sp>
        <p:nvSpPr>
          <p:cNvPr id="6" name="TextBox 5">
            <a:extLst>
              <a:ext uri="{FF2B5EF4-FFF2-40B4-BE49-F238E27FC236}">
                <a16:creationId xmlns:a16="http://schemas.microsoft.com/office/drawing/2014/main" id="{71584959-3F8F-B835-4D2C-0BF5B0C0FE23}"/>
              </a:ext>
            </a:extLst>
          </p:cNvPr>
          <p:cNvSpPr txBox="1"/>
          <p:nvPr/>
        </p:nvSpPr>
        <p:spPr>
          <a:xfrm>
            <a:off x="5960533" y="2912534"/>
            <a:ext cx="1795428" cy="369332"/>
          </a:xfrm>
          <a:prstGeom prst="rect">
            <a:avLst/>
          </a:prstGeom>
          <a:noFill/>
        </p:spPr>
        <p:txBody>
          <a:bodyPr wrap="none" rtlCol="0">
            <a:spAutoFit/>
          </a:bodyPr>
          <a:lstStyle/>
          <a:p>
            <a:r>
              <a:rPr lang="en-US" dirty="0"/>
              <a:t>This is for fixed T</a:t>
            </a:r>
          </a:p>
        </p:txBody>
      </p:sp>
    </p:spTree>
    <p:extLst>
      <p:ext uri="{BB962C8B-B14F-4D97-AF65-F5344CB8AC3E}">
        <p14:creationId xmlns:p14="http://schemas.microsoft.com/office/powerpoint/2010/main" val="3569690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00A1C-DDE2-CA0E-05BC-2622D3486E71}"/>
              </a:ext>
            </a:extLst>
          </p:cNvPr>
          <p:cNvSpPr txBox="1"/>
          <p:nvPr/>
        </p:nvSpPr>
        <p:spPr>
          <a:xfrm>
            <a:off x="3166533" y="135467"/>
            <a:ext cx="2253502" cy="400110"/>
          </a:xfrm>
          <a:prstGeom prst="rect">
            <a:avLst/>
          </a:prstGeom>
          <a:noFill/>
        </p:spPr>
        <p:txBody>
          <a:bodyPr wrap="none" rtlCol="0">
            <a:spAutoFit/>
          </a:bodyPr>
          <a:lstStyle/>
          <a:p>
            <a:r>
              <a:rPr lang="en-US" sz="2000" dirty="0"/>
              <a:t>Flash Calculations</a:t>
            </a:r>
          </a:p>
        </p:txBody>
      </p:sp>
      <p:sp>
        <p:nvSpPr>
          <p:cNvPr id="3" name="TextBox 2">
            <a:extLst>
              <a:ext uri="{FF2B5EF4-FFF2-40B4-BE49-F238E27FC236}">
                <a16:creationId xmlns:a16="http://schemas.microsoft.com/office/drawing/2014/main" id="{0228B31C-449B-1070-8994-D488FB589578}"/>
              </a:ext>
            </a:extLst>
          </p:cNvPr>
          <p:cNvSpPr txBox="1"/>
          <p:nvPr/>
        </p:nvSpPr>
        <p:spPr>
          <a:xfrm>
            <a:off x="524934" y="457200"/>
            <a:ext cx="6702284" cy="646331"/>
          </a:xfrm>
          <a:prstGeom prst="rect">
            <a:avLst/>
          </a:prstGeom>
          <a:noFill/>
        </p:spPr>
        <p:txBody>
          <a:bodyPr wrap="none" rtlCol="0">
            <a:spAutoFit/>
          </a:bodyPr>
          <a:lstStyle/>
          <a:p>
            <a:r>
              <a:rPr lang="en-US" dirty="0"/>
              <a:t>The idea from this is that you know T P and overall composition (z).</a:t>
            </a:r>
          </a:p>
          <a:p>
            <a:r>
              <a:rPr lang="en-US" dirty="0"/>
              <a:t>At this point you want to find</a:t>
            </a:r>
          </a:p>
        </p:txBody>
      </p:sp>
      <p:sp>
        <p:nvSpPr>
          <p:cNvPr id="5" name="TextBox 4">
            <a:extLst>
              <a:ext uri="{FF2B5EF4-FFF2-40B4-BE49-F238E27FC236}">
                <a16:creationId xmlns:a16="http://schemas.microsoft.com/office/drawing/2014/main" id="{7086D9A0-6255-3264-02A8-32E1A81F8981}"/>
              </a:ext>
            </a:extLst>
          </p:cNvPr>
          <p:cNvSpPr txBox="1"/>
          <p:nvPr/>
        </p:nvSpPr>
        <p:spPr>
          <a:xfrm>
            <a:off x="1286933" y="1100667"/>
            <a:ext cx="5774267" cy="660400"/>
          </a:xfrm>
          <a:prstGeom prst="rect">
            <a:avLst/>
          </a:prstGeom>
          <a:noFill/>
        </p:spPr>
        <p:txBody>
          <a:bodyPr wrap="square" rtlCol="0">
            <a:spAutoFit/>
          </a:bodyPr>
          <a:lstStyle/>
          <a:p>
            <a:pPr algn="ctr"/>
            <a:r>
              <a:rPr lang="en-US" dirty="0"/>
              <a:t>The idea is that first you will want to calculate the bubble pressure and dew pressure at these conditions</a:t>
            </a:r>
          </a:p>
        </p:txBody>
      </p:sp>
      <p:pic>
        <p:nvPicPr>
          <p:cNvPr id="6" name="Picture 5">
            <a:extLst>
              <a:ext uri="{FF2B5EF4-FFF2-40B4-BE49-F238E27FC236}">
                <a16:creationId xmlns:a16="http://schemas.microsoft.com/office/drawing/2014/main" id="{F91C473C-8819-D8E6-658C-4A8159B1F980}"/>
              </a:ext>
            </a:extLst>
          </p:cNvPr>
          <p:cNvPicPr>
            <a:picLocks noChangeAspect="1"/>
          </p:cNvPicPr>
          <p:nvPr/>
        </p:nvPicPr>
        <p:blipFill>
          <a:blip r:embed="rId2"/>
          <a:stretch>
            <a:fillRect/>
          </a:stretch>
        </p:blipFill>
        <p:spPr>
          <a:xfrm>
            <a:off x="1914334" y="2348050"/>
            <a:ext cx="1533739" cy="609685"/>
          </a:xfrm>
          <a:prstGeom prst="rect">
            <a:avLst/>
          </a:prstGeom>
        </p:spPr>
      </p:pic>
      <p:pic>
        <p:nvPicPr>
          <p:cNvPr id="7" name="Picture 6">
            <a:extLst>
              <a:ext uri="{FF2B5EF4-FFF2-40B4-BE49-F238E27FC236}">
                <a16:creationId xmlns:a16="http://schemas.microsoft.com/office/drawing/2014/main" id="{4901AC0F-DF26-1ED2-9EF1-C9E2D05DC747}"/>
              </a:ext>
            </a:extLst>
          </p:cNvPr>
          <p:cNvPicPr>
            <a:picLocks noChangeAspect="1"/>
          </p:cNvPicPr>
          <p:nvPr/>
        </p:nvPicPr>
        <p:blipFill>
          <a:blip r:embed="rId3"/>
          <a:stretch>
            <a:fillRect/>
          </a:stretch>
        </p:blipFill>
        <p:spPr>
          <a:xfrm>
            <a:off x="4680821" y="2203864"/>
            <a:ext cx="1781424" cy="981212"/>
          </a:xfrm>
          <a:prstGeom prst="rect">
            <a:avLst/>
          </a:prstGeom>
        </p:spPr>
      </p:pic>
      <p:sp>
        <p:nvSpPr>
          <p:cNvPr id="8" name="TextBox 7">
            <a:extLst>
              <a:ext uri="{FF2B5EF4-FFF2-40B4-BE49-F238E27FC236}">
                <a16:creationId xmlns:a16="http://schemas.microsoft.com/office/drawing/2014/main" id="{5E8DF2F3-F830-0213-C902-1B25CA5CB368}"/>
              </a:ext>
            </a:extLst>
          </p:cNvPr>
          <p:cNvSpPr txBox="1"/>
          <p:nvPr/>
        </p:nvSpPr>
        <p:spPr>
          <a:xfrm>
            <a:off x="1270001" y="1744133"/>
            <a:ext cx="5926666" cy="646331"/>
          </a:xfrm>
          <a:prstGeom prst="rect">
            <a:avLst/>
          </a:prstGeom>
          <a:noFill/>
        </p:spPr>
        <p:txBody>
          <a:bodyPr wrap="square" rtlCol="0">
            <a:spAutoFit/>
          </a:bodyPr>
          <a:lstStyle/>
          <a:p>
            <a:pPr algn="ctr"/>
            <a:r>
              <a:rPr lang="en-US" dirty="0"/>
              <a:t>The fractions will be your z at bubble/dew conditions, because the mixture is almost entirely one phase</a:t>
            </a:r>
          </a:p>
        </p:txBody>
      </p:sp>
      <p:sp>
        <p:nvSpPr>
          <p:cNvPr id="9" name="TextBox 8">
            <a:extLst>
              <a:ext uri="{FF2B5EF4-FFF2-40B4-BE49-F238E27FC236}">
                <a16:creationId xmlns:a16="http://schemas.microsoft.com/office/drawing/2014/main" id="{CEA56A3E-788E-7BC7-5858-6B41AB3D0A12}"/>
              </a:ext>
            </a:extLst>
          </p:cNvPr>
          <p:cNvSpPr txBox="1"/>
          <p:nvPr/>
        </p:nvSpPr>
        <p:spPr>
          <a:xfrm>
            <a:off x="1" y="3132666"/>
            <a:ext cx="8686800" cy="1200329"/>
          </a:xfrm>
          <a:prstGeom prst="rect">
            <a:avLst/>
          </a:prstGeom>
          <a:noFill/>
        </p:spPr>
        <p:txBody>
          <a:bodyPr wrap="square" rtlCol="0">
            <a:spAutoFit/>
          </a:bodyPr>
          <a:lstStyle/>
          <a:p>
            <a:pPr algn="ctr"/>
            <a:r>
              <a:rPr lang="en-US" dirty="0"/>
              <a:t>Once you those pressures, if your actual pressure is above the bubble pressure, you have all liquid, if your actual pressure is below your dew pressure, it’s all gas, and anywhere in between is 2 phases</a:t>
            </a:r>
          </a:p>
          <a:p>
            <a:pPr algn="ctr"/>
            <a:r>
              <a:rPr lang="en-US" dirty="0"/>
              <a:t>If you have two phases, you can determine the vapor fraction through this equation</a:t>
            </a:r>
          </a:p>
        </p:txBody>
      </p:sp>
      <p:pic>
        <p:nvPicPr>
          <p:cNvPr id="11" name="Picture 10">
            <a:extLst>
              <a:ext uri="{FF2B5EF4-FFF2-40B4-BE49-F238E27FC236}">
                <a16:creationId xmlns:a16="http://schemas.microsoft.com/office/drawing/2014/main" id="{ED1554A2-4030-3EBD-C41B-86464FF74AC8}"/>
              </a:ext>
            </a:extLst>
          </p:cNvPr>
          <p:cNvPicPr>
            <a:picLocks noChangeAspect="1"/>
          </p:cNvPicPr>
          <p:nvPr/>
        </p:nvPicPr>
        <p:blipFill>
          <a:blip r:embed="rId4"/>
          <a:stretch>
            <a:fillRect/>
          </a:stretch>
        </p:blipFill>
        <p:spPr>
          <a:xfrm>
            <a:off x="2395939" y="5413337"/>
            <a:ext cx="2371962" cy="716530"/>
          </a:xfrm>
          <a:prstGeom prst="rect">
            <a:avLst/>
          </a:prstGeom>
          <a:ln>
            <a:solidFill>
              <a:srgbClr val="FF0000"/>
            </a:solidFill>
          </a:ln>
        </p:spPr>
      </p:pic>
      <p:sp>
        <p:nvSpPr>
          <p:cNvPr id="13" name="TextBox 12">
            <a:extLst>
              <a:ext uri="{FF2B5EF4-FFF2-40B4-BE49-F238E27FC236}">
                <a16:creationId xmlns:a16="http://schemas.microsoft.com/office/drawing/2014/main" id="{8691F040-74AD-2DDE-477D-611FC59A78EC}"/>
              </a:ext>
            </a:extLst>
          </p:cNvPr>
          <p:cNvSpPr txBox="1"/>
          <p:nvPr/>
        </p:nvSpPr>
        <p:spPr>
          <a:xfrm>
            <a:off x="4859867" y="5266266"/>
            <a:ext cx="3826933" cy="923330"/>
          </a:xfrm>
          <a:prstGeom prst="rect">
            <a:avLst/>
          </a:prstGeom>
          <a:noFill/>
        </p:spPr>
        <p:txBody>
          <a:bodyPr wrap="square" rtlCol="0">
            <a:spAutoFit/>
          </a:bodyPr>
          <a:lstStyle/>
          <a:p>
            <a:r>
              <a:rPr lang="en-US" dirty="0"/>
              <a:t>Where K is yi/xi and can be determined using whatever Phi-gamma model you’re using</a:t>
            </a:r>
          </a:p>
        </p:txBody>
      </p:sp>
      <p:sp>
        <p:nvSpPr>
          <p:cNvPr id="14" name="TextBox 13">
            <a:extLst>
              <a:ext uri="{FF2B5EF4-FFF2-40B4-BE49-F238E27FC236}">
                <a16:creationId xmlns:a16="http://schemas.microsoft.com/office/drawing/2014/main" id="{ECAA030A-B04D-41D1-ED13-B348E41A812A}"/>
              </a:ext>
            </a:extLst>
          </p:cNvPr>
          <p:cNvSpPr txBox="1"/>
          <p:nvPr/>
        </p:nvSpPr>
        <p:spPr>
          <a:xfrm>
            <a:off x="1320800" y="6180668"/>
            <a:ext cx="4330481" cy="369332"/>
          </a:xfrm>
          <a:prstGeom prst="rect">
            <a:avLst/>
          </a:prstGeom>
          <a:noFill/>
        </p:spPr>
        <p:txBody>
          <a:bodyPr wrap="none" rtlCol="0">
            <a:spAutoFit/>
          </a:bodyPr>
          <a:lstStyle/>
          <a:p>
            <a:r>
              <a:rPr lang="en-US" dirty="0"/>
              <a:t>You will likely need iterations to solve for V</a:t>
            </a:r>
          </a:p>
        </p:txBody>
      </p:sp>
      <p:sp>
        <p:nvSpPr>
          <p:cNvPr id="15" name="TextBox 14">
            <a:extLst>
              <a:ext uri="{FF2B5EF4-FFF2-40B4-BE49-F238E27FC236}">
                <a16:creationId xmlns:a16="http://schemas.microsoft.com/office/drawing/2014/main" id="{183F8A34-2850-8448-4544-808526553A87}"/>
              </a:ext>
            </a:extLst>
          </p:cNvPr>
          <p:cNvSpPr txBox="1"/>
          <p:nvPr/>
        </p:nvSpPr>
        <p:spPr>
          <a:xfrm>
            <a:off x="1557866" y="6807200"/>
            <a:ext cx="4607993" cy="369332"/>
          </a:xfrm>
          <a:prstGeom prst="rect">
            <a:avLst/>
          </a:prstGeom>
          <a:noFill/>
        </p:spPr>
        <p:txBody>
          <a:bodyPr wrap="none" rtlCol="0">
            <a:spAutoFit/>
          </a:bodyPr>
          <a:lstStyle/>
          <a:p>
            <a:r>
              <a:rPr lang="en-US" dirty="0"/>
              <a:t>You can then find the vapor fractions through</a:t>
            </a:r>
          </a:p>
        </p:txBody>
      </p:sp>
      <p:pic>
        <p:nvPicPr>
          <p:cNvPr id="17" name="Picture 16">
            <a:extLst>
              <a:ext uri="{FF2B5EF4-FFF2-40B4-BE49-F238E27FC236}">
                <a16:creationId xmlns:a16="http://schemas.microsoft.com/office/drawing/2014/main" id="{3A38EC93-E5D6-1C7A-7E2D-9D13E420F18F}"/>
              </a:ext>
            </a:extLst>
          </p:cNvPr>
          <p:cNvPicPr>
            <a:picLocks noChangeAspect="1"/>
          </p:cNvPicPr>
          <p:nvPr/>
        </p:nvPicPr>
        <p:blipFill>
          <a:blip r:embed="rId5"/>
          <a:stretch>
            <a:fillRect/>
          </a:stretch>
        </p:blipFill>
        <p:spPr>
          <a:xfrm>
            <a:off x="2171460" y="7078616"/>
            <a:ext cx="3429479" cy="676369"/>
          </a:xfrm>
          <a:prstGeom prst="rect">
            <a:avLst/>
          </a:prstGeom>
        </p:spPr>
      </p:pic>
      <p:pic>
        <p:nvPicPr>
          <p:cNvPr id="19" name="Picture 18">
            <a:extLst>
              <a:ext uri="{FF2B5EF4-FFF2-40B4-BE49-F238E27FC236}">
                <a16:creationId xmlns:a16="http://schemas.microsoft.com/office/drawing/2014/main" id="{213039CF-E8C1-9FB7-55A4-881DEEBAEF34}"/>
              </a:ext>
            </a:extLst>
          </p:cNvPr>
          <p:cNvPicPr>
            <a:picLocks noChangeAspect="1"/>
          </p:cNvPicPr>
          <p:nvPr/>
        </p:nvPicPr>
        <p:blipFill>
          <a:blip r:embed="rId6"/>
          <a:stretch>
            <a:fillRect/>
          </a:stretch>
        </p:blipFill>
        <p:spPr>
          <a:xfrm>
            <a:off x="460776" y="4509532"/>
            <a:ext cx="1838582" cy="362001"/>
          </a:xfrm>
          <a:prstGeom prst="rect">
            <a:avLst/>
          </a:prstGeom>
        </p:spPr>
      </p:pic>
      <p:pic>
        <p:nvPicPr>
          <p:cNvPr id="21" name="Picture 20">
            <a:extLst>
              <a:ext uri="{FF2B5EF4-FFF2-40B4-BE49-F238E27FC236}">
                <a16:creationId xmlns:a16="http://schemas.microsoft.com/office/drawing/2014/main" id="{CC2252AD-AB21-7BAF-8FBA-64B4C3B5932C}"/>
              </a:ext>
            </a:extLst>
          </p:cNvPr>
          <p:cNvPicPr>
            <a:picLocks noChangeAspect="1"/>
          </p:cNvPicPr>
          <p:nvPr/>
        </p:nvPicPr>
        <p:blipFill>
          <a:blip r:embed="rId7"/>
          <a:stretch>
            <a:fillRect/>
          </a:stretch>
        </p:blipFill>
        <p:spPr>
          <a:xfrm>
            <a:off x="3533640" y="4345465"/>
            <a:ext cx="1924319" cy="724001"/>
          </a:xfrm>
          <a:prstGeom prst="rect">
            <a:avLst/>
          </a:prstGeom>
        </p:spPr>
      </p:pic>
      <p:cxnSp>
        <p:nvCxnSpPr>
          <p:cNvPr id="23" name="Straight Arrow Connector 22">
            <a:extLst>
              <a:ext uri="{FF2B5EF4-FFF2-40B4-BE49-F238E27FC236}">
                <a16:creationId xmlns:a16="http://schemas.microsoft.com/office/drawing/2014/main" id="{9099171B-4A7D-41D5-3A31-7418DDCCFB03}"/>
              </a:ext>
            </a:extLst>
          </p:cNvPr>
          <p:cNvCxnSpPr>
            <a:stCxn id="19" idx="3"/>
            <a:endCxn id="21" idx="1"/>
          </p:cNvCxnSpPr>
          <p:nvPr/>
        </p:nvCxnSpPr>
        <p:spPr>
          <a:xfrm>
            <a:off x="2299358" y="4690533"/>
            <a:ext cx="1234282" cy="1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9FB7941-DB8F-E9CD-50FC-0461C45BCA73}"/>
              </a:ext>
            </a:extLst>
          </p:cNvPr>
          <p:cNvSpPr txBox="1"/>
          <p:nvPr/>
        </p:nvSpPr>
        <p:spPr>
          <a:xfrm>
            <a:off x="2116666" y="5063066"/>
            <a:ext cx="2906950" cy="369332"/>
          </a:xfrm>
          <a:prstGeom prst="rect">
            <a:avLst/>
          </a:prstGeom>
          <a:noFill/>
        </p:spPr>
        <p:txBody>
          <a:bodyPr wrap="none" rtlCol="0">
            <a:spAutoFit/>
          </a:bodyPr>
          <a:lstStyle/>
          <a:p>
            <a:r>
              <a:rPr lang="en-US" dirty="0"/>
              <a:t>Summing vapor fractions …</a:t>
            </a:r>
          </a:p>
        </p:txBody>
      </p:sp>
      <p:sp>
        <p:nvSpPr>
          <p:cNvPr id="25" name="TextBox 24">
            <a:extLst>
              <a:ext uri="{FF2B5EF4-FFF2-40B4-BE49-F238E27FC236}">
                <a16:creationId xmlns:a16="http://schemas.microsoft.com/office/drawing/2014/main" id="{2A5D62BC-98B4-29B9-932F-C2118E050BCF}"/>
              </a:ext>
            </a:extLst>
          </p:cNvPr>
          <p:cNvSpPr txBox="1"/>
          <p:nvPr/>
        </p:nvSpPr>
        <p:spPr>
          <a:xfrm>
            <a:off x="1490133" y="7772400"/>
            <a:ext cx="5294398" cy="369332"/>
          </a:xfrm>
          <a:prstGeom prst="rect">
            <a:avLst/>
          </a:prstGeom>
          <a:noFill/>
        </p:spPr>
        <p:txBody>
          <a:bodyPr wrap="none" rtlCol="0">
            <a:spAutoFit/>
          </a:bodyPr>
          <a:lstStyle/>
          <a:p>
            <a:r>
              <a:rPr lang="en-US" dirty="0"/>
              <a:t>And solve for the liquid fractions using your K values</a:t>
            </a:r>
          </a:p>
        </p:txBody>
      </p:sp>
      <p:sp>
        <p:nvSpPr>
          <p:cNvPr id="4" name="TextBox 3">
            <a:extLst>
              <a:ext uri="{FF2B5EF4-FFF2-40B4-BE49-F238E27FC236}">
                <a16:creationId xmlns:a16="http://schemas.microsoft.com/office/drawing/2014/main" id="{2E794902-8B8E-C40D-E433-BD82A1293CFD}"/>
              </a:ext>
            </a:extLst>
          </p:cNvPr>
          <p:cNvSpPr txBox="1"/>
          <p:nvPr/>
        </p:nvSpPr>
        <p:spPr>
          <a:xfrm>
            <a:off x="0" y="8111067"/>
            <a:ext cx="3877343" cy="369332"/>
          </a:xfrm>
          <a:prstGeom prst="rect">
            <a:avLst/>
          </a:prstGeom>
          <a:noFill/>
        </p:spPr>
        <p:txBody>
          <a:bodyPr wrap="none" rtlCol="0">
            <a:spAutoFit/>
          </a:bodyPr>
          <a:lstStyle/>
          <a:p>
            <a:r>
              <a:rPr lang="en-US" dirty="0"/>
              <a:t>Doing flash calculations using graphs</a:t>
            </a:r>
          </a:p>
        </p:txBody>
      </p:sp>
      <p:pic>
        <p:nvPicPr>
          <p:cNvPr id="12" name="Picture 11">
            <a:extLst>
              <a:ext uri="{FF2B5EF4-FFF2-40B4-BE49-F238E27FC236}">
                <a16:creationId xmlns:a16="http://schemas.microsoft.com/office/drawing/2014/main" id="{6CED8CCA-D182-731F-9FE6-DAAE26F54F7F}"/>
              </a:ext>
            </a:extLst>
          </p:cNvPr>
          <p:cNvPicPr>
            <a:picLocks noChangeAspect="1"/>
          </p:cNvPicPr>
          <p:nvPr/>
        </p:nvPicPr>
        <p:blipFill>
          <a:blip r:embed="rId8"/>
          <a:stretch>
            <a:fillRect/>
          </a:stretch>
        </p:blipFill>
        <p:spPr>
          <a:xfrm>
            <a:off x="159413" y="8456722"/>
            <a:ext cx="4023120" cy="3616744"/>
          </a:xfrm>
          <a:prstGeom prst="rect">
            <a:avLst/>
          </a:prstGeom>
        </p:spPr>
      </p:pic>
      <p:sp>
        <p:nvSpPr>
          <p:cNvPr id="16" name="TextBox 15">
            <a:extLst>
              <a:ext uri="{FF2B5EF4-FFF2-40B4-BE49-F238E27FC236}">
                <a16:creationId xmlns:a16="http://schemas.microsoft.com/office/drawing/2014/main" id="{301B996A-0211-9FD3-414D-8F06BEB2D064}"/>
              </a:ext>
            </a:extLst>
          </p:cNvPr>
          <p:cNvSpPr txBox="1"/>
          <p:nvPr/>
        </p:nvSpPr>
        <p:spPr>
          <a:xfrm>
            <a:off x="4385732" y="9110133"/>
            <a:ext cx="33189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liquid amount is WY/XY</a:t>
            </a:r>
          </a:p>
          <a:p>
            <a:pPr marL="285750" indent="-285750">
              <a:buFont typeface="Arial" panose="020B0604020202020204" pitchFamily="34" charset="0"/>
              <a:buChar char="•"/>
            </a:pPr>
            <a:r>
              <a:rPr lang="en-US" dirty="0"/>
              <a:t>Vapor amount is XW/XY1</a:t>
            </a:r>
          </a:p>
          <a:p>
            <a:pPr marL="285750" indent="-285750">
              <a:buFont typeface="Arial" panose="020B0604020202020204" pitchFamily="34" charset="0"/>
              <a:buChar char="•"/>
            </a:pPr>
            <a:r>
              <a:rPr lang="en-US" dirty="0"/>
              <a:t>You can then find the total fractions of the species with</a:t>
            </a:r>
          </a:p>
        </p:txBody>
      </p:sp>
      <p:pic>
        <p:nvPicPr>
          <p:cNvPr id="18" name="Picture 17">
            <a:extLst>
              <a:ext uri="{FF2B5EF4-FFF2-40B4-BE49-F238E27FC236}">
                <a16:creationId xmlns:a16="http://schemas.microsoft.com/office/drawing/2014/main" id="{4AA75E03-831A-02CC-EB10-AA1D5F57C45D}"/>
              </a:ext>
            </a:extLst>
          </p:cNvPr>
          <p:cNvPicPr>
            <a:picLocks noChangeAspect="1"/>
          </p:cNvPicPr>
          <p:nvPr/>
        </p:nvPicPr>
        <p:blipFill>
          <a:blip r:embed="rId6"/>
          <a:stretch>
            <a:fillRect/>
          </a:stretch>
        </p:blipFill>
        <p:spPr>
          <a:xfrm>
            <a:off x="5083575" y="10283798"/>
            <a:ext cx="1838582" cy="362001"/>
          </a:xfrm>
          <a:prstGeom prst="rect">
            <a:avLst/>
          </a:prstGeom>
        </p:spPr>
      </p:pic>
    </p:spTree>
    <p:extLst>
      <p:ext uri="{BB962C8B-B14F-4D97-AF65-F5344CB8AC3E}">
        <p14:creationId xmlns:p14="http://schemas.microsoft.com/office/powerpoint/2010/main" val="3509642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8992</TotalTime>
  <Words>7284</Words>
  <Application>Microsoft Office PowerPoint</Application>
  <PresentationFormat>Custom</PresentationFormat>
  <Paragraphs>740</Paragraphs>
  <Slides>58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29</cp:revision>
  <dcterms:created xsi:type="dcterms:W3CDTF">2024-08-20T15:27:28Z</dcterms:created>
  <dcterms:modified xsi:type="dcterms:W3CDTF">2024-10-24T18:22:39Z</dcterms:modified>
</cp:coreProperties>
</file>